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48"/>
  </p:notesMasterIdLst>
  <p:sldIdLst>
    <p:sldId id="1082" r:id="rId3"/>
    <p:sldId id="1056" r:id="rId4"/>
    <p:sldId id="1083" r:id="rId5"/>
    <p:sldId id="1089" r:id="rId6"/>
    <p:sldId id="1090" r:id="rId7"/>
    <p:sldId id="1091" r:id="rId8"/>
    <p:sldId id="1092" r:id="rId9"/>
    <p:sldId id="1093" r:id="rId10"/>
    <p:sldId id="1094" r:id="rId11"/>
    <p:sldId id="1095" r:id="rId12"/>
    <p:sldId id="1096" r:id="rId13"/>
    <p:sldId id="1097" r:id="rId14"/>
    <p:sldId id="1098" r:id="rId15"/>
    <p:sldId id="1099" r:id="rId16"/>
    <p:sldId id="1100" r:id="rId17"/>
    <p:sldId id="1081" r:id="rId18"/>
    <p:sldId id="1085" r:id="rId19"/>
    <p:sldId id="1086" r:id="rId20"/>
    <p:sldId id="1065" r:id="rId21"/>
    <p:sldId id="1087" r:id="rId22"/>
    <p:sldId id="1088" r:id="rId23"/>
    <p:sldId id="1041" r:id="rId24"/>
    <p:sldId id="1042" r:id="rId25"/>
    <p:sldId id="1025" r:id="rId26"/>
    <p:sldId id="1026" r:id="rId27"/>
    <p:sldId id="1063" r:id="rId28"/>
    <p:sldId id="270" r:id="rId29"/>
    <p:sldId id="281" r:id="rId30"/>
    <p:sldId id="282" r:id="rId31"/>
    <p:sldId id="276" r:id="rId32"/>
    <p:sldId id="862" r:id="rId33"/>
    <p:sldId id="1101" r:id="rId34"/>
    <p:sldId id="1102" r:id="rId35"/>
    <p:sldId id="1103" r:id="rId36"/>
    <p:sldId id="1104" r:id="rId37"/>
    <p:sldId id="1105" r:id="rId38"/>
    <p:sldId id="1106" r:id="rId39"/>
    <p:sldId id="1107" r:id="rId40"/>
    <p:sldId id="1108" r:id="rId41"/>
    <p:sldId id="1109" r:id="rId42"/>
    <p:sldId id="1110" r:id="rId43"/>
    <p:sldId id="293" r:id="rId44"/>
    <p:sldId id="280" r:id="rId45"/>
    <p:sldId id="283" r:id="rId46"/>
    <p:sldId id="1084" r:id="rId4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73" d="100"/>
          <a:sy n="73" d="100"/>
        </p:scale>
        <p:origin x="-82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33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13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09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45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13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09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48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3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13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09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48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F00E-D8BA-404B-9A2B-C702654FF84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3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46505" r="64254" b="41373"/>
          <a:stretch/>
        </p:blipFill>
        <p:spPr bwMode="auto">
          <a:xfrm>
            <a:off x="153288" y="1463040"/>
            <a:ext cx="8811200" cy="36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58781" r="63729" b="29429"/>
          <a:stretch/>
        </p:blipFill>
        <p:spPr bwMode="auto">
          <a:xfrm>
            <a:off x="107504" y="1121728"/>
            <a:ext cx="8932080" cy="40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17276" r="63323" b="68329"/>
          <a:stretch/>
        </p:blipFill>
        <p:spPr bwMode="auto">
          <a:xfrm>
            <a:off x="137550" y="908720"/>
            <a:ext cx="88847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683568" y="4797152"/>
            <a:ext cx="7632848" cy="86409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3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32885" r="63893" b="52329"/>
          <a:stretch/>
        </p:blipFill>
        <p:spPr bwMode="auto">
          <a:xfrm>
            <a:off x="107504" y="1503680"/>
            <a:ext cx="8928992" cy="39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683568" y="4437112"/>
            <a:ext cx="7632848" cy="6480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4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46505" r="64254" b="41373"/>
          <a:stretch/>
        </p:blipFill>
        <p:spPr bwMode="auto">
          <a:xfrm>
            <a:off x="153288" y="1463040"/>
            <a:ext cx="8811200" cy="36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58781" r="63729" b="29429"/>
          <a:stretch/>
        </p:blipFill>
        <p:spPr bwMode="auto">
          <a:xfrm>
            <a:off x="107504" y="1121728"/>
            <a:ext cx="8932080" cy="40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부활하여 주신 예수님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 드리는 우리들 모두가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 진심으로 사랑하고 예수님을 꼭 닮은 믿음의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어린이들로 자라길 소원합니다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지금까지 도저히 버릴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없었던 욕심과 결코 사랑할 수 없었던 친구를 사랑하며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끝까지 용서가 되지 못했던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친구를 마음으로 용서할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6369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날마다 예수님의 부활의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 옷을 갈아입는 우리들이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되길 소망합니다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420888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딱딱한 우리들의 마음이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찔리고 부활의 뜨거움이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느껴져 살아계신 예수님을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증거할 수 있는 능력자가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52071" y="2564904"/>
            <a:ext cx="564930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부활 주일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6369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수많은 교회들 중에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 하나의 교회가 아닌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새로운 하나님의 현대교회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어린이들이 되어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6369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모든 교회의 모범이 되길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간절히 소망합니다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o-KR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79512" y="184482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석 </a:t>
            </a:r>
            <a:r>
              <a:rPr lang="en-US" altLang="ko-KR" sz="2800" dirty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모든 성경은 하나님의 감동으로 된 것으로</a:t>
            </a:r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교훈과 책망과 바르게 함과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의로 교육하기에 유익하니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석 </a:t>
            </a:r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새 계명을 너희에게 주 노니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서로 사랑하라 내가 너희를 사랑한 것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        같이 너희도 서로 사랑하라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1663635"/>
            <a:ext cx="8964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석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너희가 서로 사랑하면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이로써 모든 사람이 너희가 내 제자인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줄 알리라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석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아무것도 염려 하지 말고 다만 모든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일에 기도와 간구로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너희 구할 것을 감사함으로 하나님께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아뢰라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23528" y="1945571"/>
            <a:ext cx="8495928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석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그리하면 모든 지각에 뛰어난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하나님의 평강이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그리스도 예수 안에서 너희 마음과             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생각을 지키시리라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9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석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오직 성령의 열매는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사랑과 희락과 화평과 오래 참음과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자비와 양선과 충성과 온유와 절제니  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이 같은 것을 금지할 법이 없느니라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15616" y="3140968"/>
            <a:ext cx="69188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김태리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어린이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 descr="그림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6" descr="내안에부어주소1서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그림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6" descr="내안에부어주소1서1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9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3" descr="그림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그림 6" descr="내안에부어주소1서2절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 descr="그림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내안에부어주소1서1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3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4" descr="그림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그림 6" descr="내안에부어주소1서2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4" descr="그림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그림 6" descr="내안에부어주소1서3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9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4" descr="그림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6" descr="내안에부어주소1서4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3" descr="그림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그림 6" descr="내안에부어주소1서5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7177" r="63323" b="68329"/>
          <a:stretch/>
        </p:blipFill>
        <p:spPr bwMode="auto">
          <a:xfrm>
            <a:off x="151758" y="476672"/>
            <a:ext cx="888473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83568" y="4221088"/>
            <a:ext cx="7776864" cy="576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5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3" descr="그림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그림 6" descr="내안에부어주소1서4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3" descr="그림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그림 6" descr="내안에부어주소1서6 복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홍진우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32885" r="63893" b="52329"/>
          <a:stretch/>
        </p:blipFill>
        <p:spPr bwMode="auto">
          <a:xfrm>
            <a:off x="107504" y="1503680"/>
            <a:ext cx="8928992" cy="39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695008" y="3212976"/>
            <a:ext cx="7693416" cy="6480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46505" r="64254" b="41373"/>
          <a:stretch/>
        </p:blipFill>
        <p:spPr bwMode="auto">
          <a:xfrm>
            <a:off x="153288" y="1463040"/>
            <a:ext cx="8811200" cy="36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58781" r="63729" b="29429"/>
          <a:stretch/>
        </p:blipFill>
        <p:spPr bwMode="auto">
          <a:xfrm>
            <a:off x="107504" y="1121728"/>
            <a:ext cx="8932080" cy="40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17276" r="63323" b="68329"/>
          <a:stretch/>
        </p:blipFill>
        <p:spPr bwMode="auto">
          <a:xfrm>
            <a:off x="151758" y="1052736"/>
            <a:ext cx="88847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683568" y="4221088"/>
            <a:ext cx="7632848" cy="72008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0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32885" r="63893" b="52329"/>
          <a:stretch/>
        </p:blipFill>
        <p:spPr bwMode="auto">
          <a:xfrm>
            <a:off x="107504" y="1503680"/>
            <a:ext cx="8928992" cy="39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755576" y="3861048"/>
            <a:ext cx="7632848" cy="576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476</Words>
  <Application>Microsoft Office PowerPoint</Application>
  <PresentationFormat>화면 슬라이드 쇼(4:3)</PresentationFormat>
  <Paragraphs>147</Paragraphs>
  <Slides>45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45</vt:i4>
      </vt:variant>
    </vt:vector>
  </HeadingPairs>
  <TitlesOfParts>
    <vt:vector size="47" baseType="lpstr">
      <vt:lpstr>파형</vt:lpstr>
      <vt:lpstr>1_Office 테마</vt:lpstr>
      <vt:lpstr>PowerPoint 프레젠테이션</vt:lpstr>
      <vt:lpstr>PowerPoint 프레젠테이션</vt:lpstr>
      <vt:lpstr>예배로의 부름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공동기도</vt:lpstr>
      <vt:lpstr>공동기도</vt:lpstr>
      <vt:lpstr>공동기도</vt:lpstr>
      <vt:lpstr>공동기도</vt:lpstr>
      <vt:lpstr>공동기도</vt:lpstr>
      <vt:lpstr>공동기도</vt:lpstr>
      <vt:lpstr>PowerPoint 프레젠테이션</vt:lpstr>
      <vt:lpstr>PowerPoint 프레젠테이션</vt:lpstr>
      <vt:lpstr>나누어 읽는 말씀</vt:lpstr>
      <vt:lpstr>나누어 읽는 말씀</vt:lpstr>
      <vt:lpstr>나누어 읽는 말씀</vt:lpstr>
      <vt:lpstr> 사 도  신 경</vt:lpstr>
      <vt:lpstr>PowerPoint 프레젠테이션</vt:lpstr>
      <vt:lpstr>PowerPoint 프레젠테이션</vt:lpstr>
      <vt:lpstr>대표 기도- 김태리 어린이</vt:lpstr>
      <vt:lpstr>설  교 -  김광래 전도사님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헌금 기도 –  홍진우 어린이</vt:lpstr>
      <vt:lpstr>PowerPoint 프레젠테이션</vt:lpstr>
      <vt:lpstr>PowerPoint 프레젠테이션</vt:lpstr>
      <vt:lpstr>광  고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ypsong</cp:lastModifiedBy>
  <cp:revision>646</cp:revision>
  <dcterms:created xsi:type="dcterms:W3CDTF">2002-08-20T12:26:03Z</dcterms:created>
  <dcterms:modified xsi:type="dcterms:W3CDTF">2015-04-04T18:02:04Z</dcterms:modified>
</cp:coreProperties>
</file>