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25BF0-56FC-428F-9D6F-F73E4150203D}" type="datetimeFigureOut">
              <a:rPr lang="ko-KR" altLang="en-US" smtClean="0"/>
              <a:t>2014-02-17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5C8C5-A164-4412-BEE7-1F2E9A4AE19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25BF0-56FC-428F-9D6F-F73E4150203D}" type="datetimeFigureOut">
              <a:rPr lang="ko-KR" altLang="en-US" smtClean="0"/>
              <a:t>2014-02-17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5C8C5-A164-4412-BEE7-1F2E9A4AE19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25BF0-56FC-428F-9D6F-F73E4150203D}" type="datetimeFigureOut">
              <a:rPr lang="ko-KR" altLang="en-US" smtClean="0"/>
              <a:t>2014-02-17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5C8C5-A164-4412-BEE7-1F2E9A4AE19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25BF0-56FC-428F-9D6F-F73E4150203D}" type="datetimeFigureOut">
              <a:rPr lang="ko-KR" altLang="en-US" smtClean="0"/>
              <a:t>2014-02-17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5C8C5-A164-4412-BEE7-1F2E9A4AE19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25BF0-56FC-428F-9D6F-F73E4150203D}" type="datetimeFigureOut">
              <a:rPr lang="ko-KR" altLang="en-US" smtClean="0"/>
              <a:t>2014-02-17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5C8C5-A164-4412-BEE7-1F2E9A4AE19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25BF0-56FC-428F-9D6F-F73E4150203D}" type="datetimeFigureOut">
              <a:rPr lang="ko-KR" altLang="en-US" smtClean="0"/>
              <a:t>2014-02-17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5C8C5-A164-4412-BEE7-1F2E9A4AE19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25BF0-56FC-428F-9D6F-F73E4150203D}" type="datetimeFigureOut">
              <a:rPr lang="ko-KR" altLang="en-US" smtClean="0"/>
              <a:t>2014-02-17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5C8C5-A164-4412-BEE7-1F2E9A4AE19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25BF0-56FC-428F-9D6F-F73E4150203D}" type="datetimeFigureOut">
              <a:rPr lang="ko-KR" altLang="en-US" smtClean="0"/>
              <a:t>2014-02-17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5C8C5-A164-4412-BEE7-1F2E9A4AE19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25BF0-56FC-428F-9D6F-F73E4150203D}" type="datetimeFigureOut">
              <a:rPr lang="ko-KR" altLang="en-US" smtClean="0"/>
              <a:t>2014-02-17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5C8C5-A164-4412-BEE7-1F2E9A4AE19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25BF0-56FC-428F-9D6F-F73E4150203D}" type="datetimeFigureOut">
              <a:rPr lang="ko-KR" altLang="en-US" smtClean="0"/>
              <a:t>2014-02-17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5C8C5-A164-4412-BEE7-1F2E9A4AE19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25BF0-56FC-428F-9D6F-F73E4150203D}" type="datetimeFigureOut">
              <a:rPr lang="ko-KR" altLang="en-US" smtClean="0"/>
              <a:t>2014-02-17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5C8C5-A164-4412-BEE7-1F2E9A4AE19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F25BF0-56FC-428F-9D6F-F73E4150203D}" type="datetimeFigureOut">
              <a:rPr lang="ko-KR" altLang="en-US" smtClean="0"/>
              <a:t>2014-02-17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25C8C5-A164-4412-BEE7-1F2E9A4AE19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4282" y="-71462"/>
            <a:ext cx="8715436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ko-KR" altLang="en-US" sz="3800" b="1" dirty="0" smtClean="0">
                <a:latin typeface="HY견고딕" pitchFamily="18" charset="-127"/>
                <a:ea typeface="HY견고딕" pitchFamily="18" charset="-127"/>
              </a:rPr>
              <a:t>주님 앞에 엎드려 나의 삶을 주께 </a:t>
            </a:r>
            <a:endParaRPr lang="en-US" altLang="ko-KR" sz="3800" b="1" smtClean="0">
              <a:latin typeface="HY견고딕" pitchFamily="18" charset="-127"/>
              <a:ea typeface="HY견고딕" pitchFamily="18" charset="-127"/>
            </a:endParaRPr>
          </a:p>
          <a:p>
            <a:pPr algn="just">
              <a:lnSpc>
                <a:spcPct val="150000"/>
              </a:lnSpc>
            </a:pPr>
            <a:r>
              <a:rPr lang="ko-KR" altLang="en-US" sz="3800" b="1" smtClean="0">
                <a:latin typeface="HY견고딕" pitchFamily="18" charset="-127"/>
                <a:ea typeface="HY견고딕" pitchFamily="18" charset="-127"/>
              </a:rPr>
              <a:t>드릴 </a:t>
            </a:r>
            <a:r>
              <a:rPr lang="ko-KR" altLang="en-US" sz="3800" b="1" dirty="0" smtClean="0">
                <a:latin typeface="HY견고딕" pitchFamily="18" charset="-127"/>
                <a:ea typeface="HY견고딕" pitchFamily="18" charset="-127"/>
              </a:rPr>
              <a:t>때 나를 인도하시는 분 계시네</a:t>
            </a:r>
            <a:endParaRPr lang="en-US" altLang="ko-KR" sz="3800" b="1" dirty="0">
              <a:latin typeface="HY견고딕" pitchFamily="18" charset="-127"/>
              <a:ea typeface="HY견고딕" pitchFamily="18" charset="-127"/>
            </a:endParaRPr>
          </a:p>
          <a:p>
            <a:pPr algn="just">
              <a:lnSpc>
                <a:spcPct val="150000"/>
              </a:lnSpc>
            </a:pPr>
            <a:r>
              <a:rPr lang="ko-KR" altLang="en-US" sz="3800" b="1" dirty="0" smtClean="0">
                <a:latin typeface="HY견고딕" pitchFamily="18" charset="-127"/>
                <a:ea typeface="HY견고딕" pitchFamily="18" charset="-127"/>
              </a:rPr>
              <a:t>여호와 나의 목자 나는 그의 어린양 되어 주만 바라 봅니다</a:t>
            </a:r>
            <a:endParaRPr lang="en-US" altLang="ko-KR" sz="3800" b="1" dirty="0">
              <a:latin typeface="HY견고딕" pitchFamily="18" charset="-127"/>
              <a:ea typeface="HY견고딕" pitchFamily="18" charset="-127"/>
            </a:endParaRPr>
          </a:p>
          <a:p>
            <a:pPr algn="just">
              <a:lnSpc>
                <a:spcPct val="150000"/>
              </a:lnSpc>
            </a:pPr>
            <a:r>
              <a:rPr lang="ko-KR" altLang="en-US" sz="3800" b="1" dirty="0" smtClean="0">
                <a:latin typeface="HY견고딕" pitchFamily="18" charset="-127"/>
                <a:ea typeface="HY견고딕" pitchFamily="18" charset="-127"/>
              </a:rPr>
              <a:t>온 맘 다해 주를 사랑한 다윗처럼 </a:t>
            </a:r>
            <a:endParaRPr lang="en-US" altLang="ko-KR" sz="3800" b="1" dirty="0" smtClean="0">
              <a:latin typeface="HY견고딕" pitchFamily="18" charset="-127"/>
              <a:ea typeface="HY견고딕" pitchFamily="18" charset="-127"/>
            </a:endParaRPr>
          </a:p>
          <a:p>
            <a:pPr algn="just">
              <a:lnSpc>
                <a:spcPct val="150000"/>
              </a:lnSpc>
            </a:pPr>
            <a:r>
              <a:rPr lang="ko-KR" altLang="en-US" sz="3800" b="1" dirty="0" smtClean="0">
                <a:latin typeface="HY견고딕" pitchFamily="18" charset="-127"/>
                <a:ea typeface="HY견고딕" pitchFamily="18" charset="-127"/>
              </a:rPr>
              <a:t>주님을 찬양하는 예배자 되어</a:t>
            </a:r>
            <a:endParaRPr lang="en-US" altLang="ko-KR" sz="3800" b="1" dirty="0" smtClean="0">
              <a:latin typeface="HY견고딕" pitchFamily="18" charset="-127"/>
              <a:ea typeface="HY견고딕" pitchFamily="18" charset="-127"/>
            </a:endParaRPr>
          </a:p>
          <a:p>
            <a:pPr algn="just">
              <a:lnSpc>
                <a:spcPct val="150000"/>
              </a:lnSpc>
            </a:pPr>
            <a:r>
              <a:rPr lang="ko-KR" altLang="en-US" sz="3800" b="1" dirty="0" smtClean="0">
                <a:latin typeface="HY견고딕" pitchFamily="18" charset="-127"/>
                <a:ea typeface="HY견고딕" pitchFamily="18" charset="-127"/>
              </a:rPr>
              <a:t>나의 사랑 되시며 나의 노래 되시는 </a:t>
            </a:r>
            <a:endParaRPr lang="en-US" altLang="ko-KR" sz="3800" b="1" dirty="0" smtClean="0">
              <a:latin typeface="HY견고딕" pitchFamily="18" charset="-127"/>
              <a:ea typeface="HY견고딕" pitchFamily="18" charset="-127"/>
            </a:endParaRPr>
          </a:p>
          <a:p>
            <a:pPr algn="just">
              <a:lnSpc>
                <a:spcPct val="150000"/>
              </a:lnSpc>
            </a:pPr>
            <a:r>
              <a:rPr lang="ko-KR" altLang="en-US" sz="3800" b="1" dirty="0" smtClean="0">
                <a:latin typeface="HY견고딕" pitchFamily="18" charset="-127"/>
                <a:ea typeface="HY견고딕" pitchFamily="18" charset="-127"/>
              </a:rPr>
              <a:t>주님만을 예배합니다</a:t>
            </a:r>
            <a:endParaRPr lang="ko-KR" altLang="en-US" sz="3800" b="1" dirty="0">
              <a:latin typeface="HY견고딕" pitchFamily="18" charset="-127"/>
              <a:ea typeface="HY견고딕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40</Words>
  <Application>Microsoft Office PowerPoint</Application>
  <PresentationFormat>화면 슬라이드 쇼(4:3)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XP SP3 FINAL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snoopy</dc:creator>
  <cp:lastModifiedBy>snoopy</cp:lastModifiedBy>
  <cp:revision>1</cp:revision>
  <dcterms:created xsi:type="dcterms:W3CDTF">2014-02-17T03:30:20Z</dcterms:created>
  <dcterms:modified xsi:type="dcterms:W3CDTF">2014-02-17T03:37:12Z</dcterms:modified>
</cp:coreProperties>
</file>