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8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3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41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0EA8D6-89C9-4C42-8ED6-4D54232B260B}" type="datetimeFigureOut">
              <a:rPr lang="ko-KR" altLang="en-US" smtClean="0"/>
              <a:pPr/>
              <a:t>2014-02-17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807C04-B509-4A0D-AB85-6D444553DE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59B1A-971F-4BC8-932C-180BF9211CAC}" type="datetimeFigureOut">
              <a:rPr lang="ko-KR" altLang="en-US" smtClean="0"/>
              <a:pPr/>
              <a:t>2014-02-17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5A882-1596-4A16-A314-19A5063DFA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59B1A-971F-4BC8-932C-180BF9211CAC}" type="datetimeFigureOut">
              <a:rPr lang="ko-KR" altLang="en-US" smtClean="0"/>
              <a:pPr/>
              <a:t>2014-02-17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5A882-1596-4A16-A314-19A5063DFA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59B1A-971F-4BC8-932C-180BF9211CAC}" type="datetimeFigureOut">
              <a:rPr lang="ko-KR" altLang="en-US" smtClean="0"/>
              <a:pPr/>
              <a:t>2014-02-17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5A882-1596-4A16-A314-19A5063DFA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FDCA8-772E-4B8D-9347-2048F29194C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2014-02-17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4769-DBCD-4937-8BF3-FA0F19E955B7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211464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FDCA8-772E-4B8D-9347-2048F29194C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2014-02-17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4769-DBCD-4937-8BF3-FA0F19E955B7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545651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FDCA8-772E-4B8D-9347-2048F29194C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2014-02-17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4769-DBCD-4937-8BF3-FA0F19E955B7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384791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FDCA8-772E-4B8D-9347-2048F29194C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2014-02-17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4769-DBCD-4937-8BF3-FA0F19E955B7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635664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FDCA8-772E-4B8D-9347-2048F29194C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2014-02-17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4769-DBCD-4937-8BF3-FA0F19E955B7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918356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FDCA8-772E-4B8D-9347-2048F29194C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2014-02-17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4769-DBCD-4937-8BF3-FA0F19E955B7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046328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FDCA8-772E-4B8D-9347-2048F29194C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2014-02-17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4769-DBCD-4937-8BF3-FA0F19E955B7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836438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FDCA8-772E-4B8D-9347-2048F29194C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2014-02-17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4769-DBCD-4937-8BF3-FA0F19E955B7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32582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59B1A-971F-4BC8-932C-180BF9211CAC}" type="datetimeFigureOut">
              <a:rPr lang="ko-KR" altLang="en-US" smtClean="0"/>
              <a:pPr/>
              <a:t>2014-02-17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5A882-1596-4A16-A314-19A5063DFA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FDCA8-772E-4B8D-9347-2048F29194C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2014-02-17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4769-DBCD-4937-8BF3-FA0F19E955B7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690944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FDCA8-772E-4B8D-9347-2048F29194C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2014-02-17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4769-DBCD-4937-8BF3-FA0F19E955B7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198952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FDCA8-772E-4B8D-9347-2048F29194C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2014-02-17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4769-DBCD-4937-8BF3-FA0F19E955B7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282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59B1A-971F-4BC8-932C-180BF9211CAC}" type="datetimeFigureOut">
              <a:rPr lang="ko-KR" altLang="en-US" smtClean="0"/>
              <a:pPr/>
              <a:t>2014-02-17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5A882-1596-4A16-A314-19A5063DFA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59B1A-971F-4BC8-932C-180BF9211CAC}" type="datetimeFigureOut">
              <a:rPr lang="ko-KR" altLang="en-US" smtClean="0"/>
              <a:pPr/>
              <a:t>2014-02-17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5A882-1596-4A16-A314-19A5063DFA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59B1A-971F-4BC8-932C-180BF9211CAC}" type="datetimeFigureOut">
              <a:rPr lang="ko-KR" altLang="en-US" smtClean="0"/>
              <a:pPr/>
              <a:t>2014-02-17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5A882-1596-4A16-A314-19A5063DFA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59B1A-971F-4BC8-932C-180BF9211CAC}" type="datetimeFigureOut">
              <a:rPr lang="ko-KR" altLang="en-US" smtClean="0"/>
              <a:pPr/>
              <a:t>2014-02-17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5A882-1596-4A16-A314-19A5063DFA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59B1A-971F-4BC8-932C-180BF9211CAC}" type="datetimeFigureOut">
              <a:rPr lang="ko-KR" altLang="en-US" smtClean="0"/>
              <a:pPr/>
              <a:t>2014-02-17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5A882-1596-4A16-A314-19A5063DFA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59B1A-971F-4BC8-932C-180BF9211CAC}" type="datetimeFigureOut">
              <a:rPr lang="ko-KR" altLang="en-US" smtClean="0"/>
              <a:pPr/>
              <a:t>2014-02-17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5A882-1596-4A16-A314-19A5063DFA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59B1A-971F-4BC8-932C-180BF9211CAC}" type="datetimeFigureOut">
              <a:rPr lang="ko-KR" altLang="en-US" smtClean="0"/>
              <a:pPr/>
              <a:t>2014-02-17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5A882-1596-4A16-A314-19A5063DFA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59B1A-971F-4BC8-932C-180BF9211CAC}" type="datetimeFigureOut">
              <a:rPr lang="ko-KR" altLang="en-US" smtClean="0"/>
              <a:pPr/>
              <a:t>2014-02-17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5A882-1596-4A16-A314-19A5063DFA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FDCA8-772E-4B8D-9347-2048F29194C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2014-02-17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A4769-DBCD-4937-8BF3-FA0F19E955B7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12488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jpg"/>
          <p:cNvPicPr>
            <a:picLocks noChangeAspect="1"/>
          </p:cNvPicPr>
          <p:nvPr/>
        </p:nvPicPr>
        <p:blipFill>
          <a:blip r:embed="rId2"/>
          <a:srcRect t="4166" b="39583"/>
          <a:stretch>
            <a:fillRect/>
          </a:stretch>
        </p:blipFill>
        <p:spPr>
          <a:xfrm>
            <a:off x="0" y="-24"/>
            <a:ext cx="9144000" cy="3857652"/>
          </a:xfrm>
          <a:prstGeom prst="rect">
            <a:avLst/>
          </a:prstGeom>
        </p:spPr>
      </p:pic>
      <p:pic>
        <p:nvPicPr>
          <p:cNvPr id="3" name="그림 2" descr="그림2.jpg"/>
          <p:cNvPicPr>
            <a:picLocks noChangeAspect="1"/>
          </p:cNvPicPr>
          <p:nvPr/>
        </p:nvPicPr>
        <p:blipFill>
          <a:blip r:embed="rId3"/>
          <a:srcRect t="20833" b="40625"/>
          <a:stretch>
            <a:fillRect/>
          </a:stretch>
        </p:blipFill>
        <p:spPr>
          <a:xfrm>
            <a:off x="0" y="4000504"/>
            <a:ext cx="9144000" cy="264320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화면 슬라이드 쇼(4:3)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Office 테마</vt:lpstr>
      <vt:lpstr>1_Office 테마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mercurynote</dc:creator>
  <cp:lastModifiedBy>snoopy</cp:lastModifiedBy>
  <cp:revision>7</cp:revision>
  <dcterms:created xsi:type="dcterms:W3CDTF">2013-06-30T00:18:26Z</dcterms:created>
  <dcterms:modified xsi:type="dcterms:W3CDTF">2014-02-17T02:27:22Z</dcterms:modified>
</cp:coreProperties>
</file>