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8"/>
  </p:notesMasterIdLst>
  <p:sldIdLst>
    <p:sldId id="1998" r:id="rId9"/>
    <p:sldId id="2753" r:id="rId10"/>
    <p:sldId id="2894" r:id="rId11"/>
    <p:sldId id="2895" r:id="rId12"/>
    <p:sldId id="2896" r:id="rId13"/>
    <p:sldId id="2985" r:id="rId14"/>
    <p:sldId id="2986" r:id="rId15"/>
    <p:sldId id="2948" r:id="rId16"/>
    <p:sldId id="2949" r:id="rId17"/>
    <p:sldId id="2950" r:id="rId18"/>
    <p:sldId id="2951" r:id="rId19"/>
    <p:sldId id="2987" r:id="rId20"/>
    <p:sldId id="2988" r:id="rId21"/>
    <p:sldId id="2614" r:id="rId22"/>
    <p:sldId id="2547" r:id="rId23"/>
    <p:sldId id="2548" r:id="rId24"/>
    <p:sldId id="2549" r:id="rId25"/>
    <p:sldId id="2550" r:id="rId26"/>
    <p:sldId id="2962" r:id="rId27"/>
    <p:sldId id="2963" r:id="rId28"/>
    <p:sldId id="2964" r:id="rId29"/>
    <p:sldId id="2965" r:id="rId30"/>
    <p:sldId id="2966" r:id="rId31"/>
    <p:sldId id="2967" r:id="rId32"/>
    <p:sldId id="2915" r:id="rId33"/>
    <p:sldId id="2916" r:id="rId34"/>
    <p:sldId id="2917" r:id="rId35"/>
    <p:sldId id="2918" r:id="rId36"/>
    <p:sldId id="2919" r:id="rId37"/>
    <p:sldId id="2922" r:id="rId38"/>
    <p:sldId id="2641" r:id="rId39"/>
    <p:sldId id="1932" r:id="rId40"/>
    <p:sldId id="1933" r:id="rId41"/>
    <p:sldId id="1934" r:id="rId42"/>
    <p:sldId id="2363" r:id="rId4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lastView="sldSorterView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354" y="72"/>
      </p:cViewPr>
      <p:guideLst>
        <p:guide orient="horz" pos="2158"/>
        <p:guide pos="38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2.xml"  /><Relationship Id="rId11" Type="http://schemas.openxmlformats.org/officeDocument/2006/relationships/slide" Target="slides/slide3.xml"  /><Relationship Id="rId12" Type="http://schemas.openxmlformats.org/officeDocument/2006/relationships/slide" Target="slides/slide4.xml"  /><Relationship Id="rId13" Type="http://schemas.openxmlformats.org/officeDocument/2006/relationships/slide" Target="slides/slide5.xml"  /><Relationship Id="rId14" Type="http://schemas.openxmlformats.org/officeDocument/2006/relationships/slide" Target="slides/slide6.xml"  /><Relationship Id="rId15" Type="http://schemas.openxmlformats.org/officeDocument/2006/relationships/slide" Target="slides/slide7.xml"  /><Relationship Id="rId16" Type="http://schemas.openxmlformats.org/officeDocument/2006/relationships/slide" Target="slides/slide8.xml"  /><Relationship Id="rId17" Type="http://schemas.openxmlformats.org/officeDocument/2006/relationships/slide" Target="slides/slide9.xml"  /><Relationship Id="rId18" Type="http://schemas.openxmlformats.org/officeDocument/2006/relationships/slide" Target="slides/slide10.xml"  /><Relationship Id="rId19" Type="http://schemas.openxmlformats.org/officeDocument/2006/relationships/slide" Target="slides/slide11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2.xml"  /><Relationship Id="rId21" Type="http://schemas.openxmlformats.org/officeDocument/2006/relationships/slide" Target="slides/slide13.xml"  /><Relationship Id="rId22" Type="http://schemas.openxmlformats.org/officeDocument/2006/relationships/slide" Target="slides/slide14.xml"  /><Relationship Id="rId23" Type="http://schemas.openxmlformats.org/officeDocument/2006/relationships/slide" Target="slides/slide15.xml"  /><Relationship Id="rId24" Type="http://schemas.openxmlformats.org/officeDocument/2006/relationships/slide" Target="slides/slide16.xml"  /><Relationship Id="rId25" Type="http://schemas.openxmlformats.org/officeDocument/2006/relationships/slide" Target="slides/slide17.xml"  /><Relationship Id="rId26" Type="http://schemas.openxmlformats.org/officeDocument/2006/relationships/slide" Target="slides/slide18.xml"  /><Relationship Id="rId27" Type="http://schemas.openxmlformats.org/officeDocument/2006/relationships/slide" Target="slides/slide19.xml"  /><Relationship Id="rId28" Type="http://schemas.openxmlformats.org/officeDocument/2006/relationships/slide" Target="slides/slide20.xml"  /><Relationship Id="rId29" Type="http://schemas.openxmlformats.org/officeDocument/2006/relationships/slide" Target="slides/slide21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2.xml"  /><Relationship Id="rId31" Type="http://schemas.openxmlformats.org/officeDocument/2006/relationships/slide" Target="slides/slide23.xml"  /><Relationship Id="rId32" Type="http://schemas.openxmlformats.org/officeDocument/2006/relationships/slide" Target="slides/slide24.xml"  /><Relationship Id="rId33" Type="http://schemas.openxmlformats.org/officeDocument/2006/relationships/slide" Target="slides/slide25.xml"  /><Relationship Id="rId34" Type="http://schemas.openxmlformats.org/officeDocument/2006/relationships/slide" Target="slides/slide26.xml"  /><Relationship Id="rId35" Type="http://schemas.openxmlformats.org/officeDocument/2006/relationships/slide" Target="slides/slide27.xml"  /><Relationship Id="rId36" Type="http://schemas.openxmlformats.org/officeDocument/2006/relationships/slide" Target="slides/slide28.xml"  /><Relationship Id="rId37" Type="http://schemas.openxmlformats.org/officeDocument/2006/relationships/slide" Target="slides/slide29.xml"  /><Relationship Id="rId38" Type="http://schemas.openxmlformats.org/officeDocument/2006/relationships/slide" Target="slides/slide30.xml"  /><Relationship Id="rId39" Type="http://schemas.openxmlformats.org/officeDocument/2006/relationships/slide" Target="slides/slide31.xml"  /><Relationship Id="rId4" Type="http://schemas.openxmlformats.org/officeDocument/2006/relationships/slideMaster" Target="slideMasters/slideMaster4.xml"  /><Relationship Id="rId40" Type="http://schemas.openxmlformats.org/officeDocument/2006/relationships/slide" Target="slides/slide32.xml"  /><Relationship Id="rId41" Type="http://schemas.openxmlformats.org/officeDocument/2006/relationships/slide" Target="slides/slide33.xml"  /><Relationship Id="rId42" Type="http://schemas.openxmlformats.org/officeDocument/2006/relationships/slide" Target="slides/slide34.xml"  /><Relationship Id="rId43" Type="http://schemas.openxmlformats.org/officeDocument/2006/relationships/slide" Target="slides/slide35.xml"  /><Relationship Id="rId44" Type="http://schemas.openxmlformats.org/officeDocument/2006/relationships/presProps" Target="presProps.xml"  /><Relationship Id="rId45" Type="http://schemas.openxmlformats.org/officeDocument/2006/relationships/viewProps" Target="viewProps.xml"  /><Relationship Id="rId46" Type="http://schemas.openxmlformats.org/officeDocument/2006/relationships/theme" Target="theme/theme1.xml"  /><Relationship Id="rId47" Type="http://schemas.openxmlformats.org/officeDocument/2006/relationships/tableStyles" Target="tableStyles.xml"  /><Relationship Id="rId5" Type="http://schemas.openxmlformats.org/officeDocument/2006/relationships/slideMaster" Target="slideMasters/slideMaster5.xml"  /><Relationship Id="rId6" Type="http://schemas.openxmlformats.org/officeDocument/2006/relationships/slideMaster" Target="slideMasters/slideMaster6.xml"  /><Relationship Id="rId7" Type="http://schemas.openxmlformats.org/officeDocument/2006/relationships/slideMaster" Target="slideMasters/slideMaster7.xml"  /><Relationship Id="rId8" Type="http://schemas.openxmlformats.org/officeDocument/2006/relationships/notesMaster" Target="notesMasters/notesMaster1.xml"  /><Relationship Id="rId9" Type="http://schemas.openxmlformats.org/officeDocument/2006/relationships/slide" Target="slides/slide1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8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2023-09-09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1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2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3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4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6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7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8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30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7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8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7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4.xml"  /><Relationship Id="rId10" Type="http://schemas.openxmlformats.org/officeDocument/2006/relationships/slideLayout" Target="../slideLayouts/slideLayout33.xml"  /><Relationship Id="rId11" Type="http://schemas.openxmlformats.org/officeDocument/2006/relationships/slideLayout" Target="../slideLayouts/slideLayout34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5.xml"  /><Relationship Id="rId3" Type="http://schemas.openxmlformats.org/officeDocument/2006/relationships/slideLayout" Target="../slideLayouts/slideLayout26.xml"  /><Relationship Id="rId4" Type="http://schemas.openxmlformats.org/officeDocument/2006/relationships/slideLayout" Target="../slideLayouts/slideLayout27.xml"  /><Relationship Id="rId5" Type="http://schemas.openxmlformats.org/officeDocument/2006/relationships/slideLayout" Target="../slideLayouts/slideLayout28.xml"  /><Relationship Id="rId6" Type="http://schemas.openxmlformats.org/officeDocument/2006/relationships/slideLayout" Target="../slideLayouts/slideLayout29.xml"  /><Relationship Id="rId7" Type="http://schemas.openxmlformats.org/officeDocument/2006/relationships/slideLayout" Target="../slideLayouts/slideLayout30.xml"  /><Relationship Id="rId8" Type="http://schemas.openxmlformats.org/officeDocument/2006/relationships/slideLayout" Target="../slideLayouts/slideLayout31.xml"  /><Relationship Id="rId9" Type="http://schemas.openxmlformats.org/officeDocument/2006/relationships/slideLayout" Target="../slideLayouts/slideLayout32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10" Type="http://schemas.openxmlformats.org/officeDocument/2006/relationships/slideLayout" Target="../slideLayouts/slideLayout44.xml"  /><Relationship Id="rId11" Type="http://schemas.openxmlformats.org/officeDocument/2006/relationships/slideLayout" Target="../slideLayouts/slideLayout45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6.xml"  /><Relationship Id="rId3" Type="http://schemas.openxmlformats.org/officeDocument/2006/relationships/slideLayout" Target="../slideLayouts/slideLayout37.xml"  /><Relationship Id="rId4" Type="http://schemas.openxmlformats.org/officeDocument/2006/relationships/slideLayout" Target="../slideLayouts/slideLayout38.xml"  /><Relationship Id="rId5" Type="http://schemas.openxmlformats.org/officeDocument/2006/relationships/slideLayout" Target="../slideLayouts/slideLayout39.xml"  /><Relationship Id="rId6" Type="http://schemas.openxmlformats.org/officeDocument/2006/relationships/slideLayout" Target="../slideLayouts/slideLayout40.xml"  /><Relationship Id="rId7" Type="http://schemas.openxmlformats.org/officeDocument/2006/relationships/slideLayout" Target="../slideLayouts/slideLayout41.xml"  /><Relationship Id="rId8" Type="http://schemas.openxmlformats.org/officeDocument/2006/relationships/slideLayout" Target="../slideLayouts/slideLayout42.xml"  /><Relationship Id="rId9" Type="http://schemas.openxmlformats.org/officeDocument/2006/relationships/slideLayout" Target="../slideLayouts/slideLayout43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10" Type="http://schemas.openxmlformats.org/officeDocument/2006/relationships/slideLayout" Target="../slideLayouts/slideLayout55.xml"  /><Relationship Id="rId11" Type="http://schemas.openxmlformats.org/officeDocument/2006/relationships/slideLayout" Target="../slideLayouts/slideLayout56.xml"  /><Relationship Id="rId12" Type="http://schemas.openxmlformats.org/officeDocument/2006/relationships/slideLayout" Target="../slideLayouts/slideLayout57.xml"  /><Relationship Id="rId13" Type="http://schemas.openxmlformats.org/officeDocument/2006/relationships/slideLayout" Target="../slideLayouts/slideLayout58.xml"  /><Relationship Id="rId14" Type="http://schemas.openxmlformats.org/officeDocument/2006/relationships/slideLayout" Target="../slideLayouts/slideLayout59.xml"  /><Relationship Id="rId15" Type="http://schemas.openxmlformats.org/officeDocument/2006/relationships/slideLayout" Target="../slideLayouts/slideLayout60.xml"  /><Relationship Id="rId16" Type="http://schemas.openxmlformats.org/officeDocument/2006/relationships/theme" Target="../theme/theme5.xml"  /><Relationship Id="rId2" Type="http://schemas.openxmlformats.org/officeDocument/2006/relationships/slideLayout" Target="../slideLayouts/slideLayout47.xml"  /><Relationship Id="rId3" Type="http://schemas.openxmlformats.org/officeDocument/2006/relationships/slideLayout" Target="../slideLayouts/slideLayout48.xml"  /><Relationship Id="rId4" Type="http://schemas.openxmlformats.org/officeDocument/2006/relationships/slideLayout" Target="../slideLayouts/slideLayout49.xml"  /><Relationship Id="rId5" Type="http://schemas.openxmlformats.org/officeDocument/2006/relationships/slideLayout" Target="../slideLayouts/slideLayout50.xml"  /><Relationship Id="rId6" Type="http://schemas.openxmlformats.org/officeDocument/2006/relationships/slideLayout" Target="../slideLayouts/slideLayout51.xml"  /><Relationship Id="rId7" Type="http://schemas.openxmlformats.org/officeDocument/2006/relationships/slideLayout" Target="../slideLayouts/slideLayout52.xml"  /><Relationship Id="rId8" Type="http://schemas.openxmlformats.org/officeDocument/2006/relationships/slideLayout" Target="../slideLayouts/slideLayout53.xml"  /><Relationship Id="rId9" Type="http://schemas.openxmlformats.org/officeDocument/2006/relationships/slideLayout" Target="../slideLayouts/slideLayout54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10" Type="http://schemas.openxmlformats.org/officeDocument/2006/relationships/slideLayout" Target="../slideLayouts/slideLayout70.xml"  /><Relationship Id="rId11" Type="http://schemas.openxmlformats.org/officeDocument/2006/relationships/slideLayout" Target="../slideLayouts/slideLayout71.xml"  /><Relationship Id="rId12" Type="http://schemas.openxmlformats.org/officeDocument/2006/relationships/slideLayout" Target="../slideLayouts/slideLayout72.xml"  /><Relationship Id="rId13" Type="http://schemas.openxmlformats.org/officeDocument/2006/relationships/slideLayout" Target="../slideLayouts/slideLayout73.xml"  /><Relationship Id="rId14" Type="http://schemas.openxmlformats.org/officeDocument/2006/relationships/slideLayout" Target="../slideLayouts/slideLayout74.xml"  /><Relationship Id="rId15" Type="http://schemas.openxmlformats.org/officeDocument/2006/relationships/slideLayout" Target="../slideLayouts/slideLayout75.xml"  /><Relationship Id="rId16" Type="http://schemas.openxmlformats.org/officeDocument/2006/relationships/theme" Target="../theme/theme6.xml"  /><Relationship Id="rId2" Type="http://schemas.openxmlformats.org/officeDocument/2006/relationships/slideLayout" Target="../slideLayouts/slideLayout62.xml"  /><Relationship Id="rId3" Type="http://schemas.openxmlformats.org/officeDocument/2006/relationships/slideLayout" Target="../slideLayouts/slideLayout63.xml"  /><Relationship Id="rId4" Type="http://schemas.openxmlformats.org/officeDocument/2006/relationships/slideLayout" Target="../slideLayouts/slideLayout64.xml"  /><Relationship Id="rId5" Type="http://schemas.openxmlformats.org/officeDocument/2006/relationships/slideLayout" Target="../slideLayouts/slideLayout65.xml"  /><Relationship Id="rId6" Type="http://schemas.openxmlformats.org/officeDocument/2006/relationships/slideLayout" Target="../slideLayouts/slideLayout66.xml"  /><Relationship Id="rId7" Type="http://schemas.openxmlformats.org/officeDocument/2006/relationships/slideLayout" Target="../slideLayouts/slideLayout67.xml"  /><Relationship Id="rId8" Type="http://schemas.openxmlformats.org/officeDocument/2006/relationships/slideLayout" Target="../slideLayouts/slideLayout68.xml"  /><Relationship Id="rId9" Type="http://schemas.openxmlformats.org/officeDocument/2006/relationships/slideLayout" Target="../slideLayouts/slideLayout69.xml"  /></Relationships>
</file>

<file path=ppt/slideMasters/_rels/slideMaster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6.xml"  /><Relationship Id="rId10" Type="http://schemas.openxmlformats.org/officeDocument/2006/relationships/slideLayout" Target="../slideLayouts/slideLayout85.xml"  /><Relationship Id="rId11" Type="http://schemas.openxmlformats.org/officeDocument/2006/relationships/slideLayout" Target="../slideLayouts/slideLayout86.xml"  /><Relationship Id="rId12" Type="http://schemas.openxmlformats.org/officeDocument/2006/relationships/slideLayout" Target="../slideLayouts/slideLayout87.xml"  /><Relationship Id="rId13" Type="http://schemas.openxmlformats.org/officeDocument/2006/relationships/theme" Target="../theme/theme7.xml"  /><Relationship Id="rId2" Type="http://schemas.openxmlformats.org/officeDocument/2006/relationships/slideLayout" Target="../slideLayouts/slideLayout77.xml"  /><Relationship Id="rId3" Type="http://schemas.openxmlformats.org/officeDocument/2006/relationships/slideLayout" Target="../slideLayouts/slideLayout78.xml"  /><Relationship Id="rId4" Type="http://schemas.openxmlformats.org/officeDocument/2006/relationships/slideLayout" Target="../slideLayouts/slideLayout79.xml"  /><Relationship Id="rId5" Type="http://schemas.openxmlformats.org/officeDocument/2006/relationships/slideLayout" Target="../slideLayouts/slideLayout80.xml"  /><Relationship Id="rId6" Type="http://schemas.openxmlformats.org/officeDocument/2006/relationships/slideLayout" Target="../slideLayouts/slideLayout81.xml"  /><Relationship Id="rId7" Type="http://schemas.openxmlformats.org/officeDocument/2006/relationships/slideLayout" Target="../slideLayouts/slideLayout82.xml"  /><Relationship Id="rId8" Type="http://schemas.openxmlformats.org/officeDocument/2006/relationships/slideLayout" Target="../slideLayouts/slideLayout83.xml"  /><Relationship Id="rId9" Type="http://schemas.openxmlformats.org/officeDocument/2006/relationships/slideLayout" Target="../slideLayouts/slideLayout84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2023-08-05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2023-08-05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2.jpe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3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4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5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4.xml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6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6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6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6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7.jpe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5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8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9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0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1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22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3.pn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4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82.xml"  /><Relationship Id="rId3" Type="http://schemas.openxmlformats.org/officeDocument/2006/relationships/image" Target="../media/image25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4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7.xml"  /><Relationship Id="rId2" Type="http://schemas.openxmlformats.org/officeDocument/2006/relationships/image" Target="../media/image26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5.jpeg"  /></Relationships>
</file>

<file path=ppt/slides/_rels/slide3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77.xml"  /><Relationship Id="rId3" Type="http://schemas.openxmlformats.org/officeDocument/2006/relationships/image" Target="../media/image23.png"  /></Relationships>
</file>

<file path=ppt/slides/_rels/slide3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27.png"  /><Relationship Id="rId4" Type="http://schemas.microsoft.com/office/2007/relationships/hdphoto" Target="../embeddings/oleObject1.wdp"  /></Relationships>
</file>

<file path=ppt/slides/_rels/slide3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28.jpeg"  /></Relationships>
</file>

<file path=ppt/slides/_rels/slide3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28.jpeg"  /></Relationships>
</file>

<file path=ppt/slides/_rels/slide3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28.jpeg"  /></Relationships>
</file>

<file path=ppt/slides/_rels/slide3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9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6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0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1.xml"  /><Relationship Id="rId2" Type="http://schemas.openxmlformats.org/officeDocument/2006/relationships/image" Target="../media/image11.jpeg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5_레이어 30.jpg" descr="2023 _0015_레이어 30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68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4_레이어 31.jpg" descr="2023 _0014_레이어 3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87921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lvl="0"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9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lang="en-US" altLang="ko-KR" sz="4000">
                <a:latin typeface="HY헤드라인M"/>
                <a:ea typeface="HY헤드라인M"/>
              </a:rPr>
              <a:t>17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열 여섯번째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3_레이어 32.jpg" descr="2023 _0013_레이어 3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46088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2_레이어 33.jpg" descr="2023 _0012_레이어 3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628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11_레이어 34.jpg" descr="2023 _0011_레이어 34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9602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10_레이어 35.jpg" descr="2023 _0010_레이어 35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10261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09_레이어 36.jpg" descr="2023 _0009_레이어 3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260433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2023 _0008_레이어 37.jpg" descr="2023 _0008_레이어 3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84280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이가연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27791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출애굽기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6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장 </a:t>
            </a:r>
            <a:r>
              <a:rPr lang="en-US" altLang="ko-KR" sz="5400" b="1">
                <a:solidFill>
                  <a:prstClr val="black"/>
                </a:solidFill>
                <a:latin typeface="HY중고딕"/>
                <a:ea typeface="HY중고딕"/>
              </a:rPr>
              <a:t>12</a:t>
            </a:r>
            <a:r>
              <a:rPr lang="ko-KR" altLang="en-US" sz="5400" b="1">
                <a:solidFill>
                  <a:prstClr val="black"/>
                </a:solidFill>
                <a:latin typeface="HY중고딕"/>
                <a:ea typeface="HY중고딕"/>
              </a:rPr>
              <a:t>절</a:t>
            </a:r>
            <a:endParaRPr lang="ko-KR" altLang="en-US" sz="5400" b="1">
              <a:solidFill>
                <a:prstClr val="black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4612" y="1230830"/>
            <a:ext cx="10825843" cy="4510830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성경봉독</a:t>
            </a:r>
            <a:r>
              <a:rPr lang="en-US" altLang="ko-KR" sz="6000" b="1">
                <a:solidFill>
                  <a:prstClr val="black"/>
                </a:solidFill>
              </a:rPr>
              <a:t>- </a:t>
            </a:r>
            <a:r>
              <a:rPr lang="ko-KR" altLang="en-US" sz="6000" b="1">
                <a:solidFill>
                  <a:prstClr val="black"/>
                </a:solidFill>
              </a:rPr>
              <a:t>출애굽기 </a:t>
            </a:r>
            <a:r>
              <a:rPr lang="en-US" altLang="ko-KR" sz="6000" b="1">
                <a:solidFill>
                  <a:prstClr val="black"/>
                </a:solidFill>
              </a:rPr>
              <a:t>6</a:t>
            </a:r>
            <a:r>
              <a:rPr lang="ko-KR" altLang="en-US" sz="6000" b="1">
                <a:solidFill>
                  <a:prstClr val="black"/>
                </a:solidFill>
              </a:rPr>
              <a:t>장</a:t>
            </a:r>
            <a:endParaRPr lang="ko-KR" altLang="en-US" sz="6000" b="1">
              <a:solidFill>
                <a:prstClr val="black"/>
              </a:solidFill>
            </a:endParaRPr>
          </a:p>
          <a:p>
            <a:pPr lvl="0">
              <a:buNone/>
              <a:defRPr/>
            </a:pPr>
            <a:r>
              <a:rPr lang="en-US" altLang="ko-KR" sz="4600" b="1" baseline="0">
                <a:solidFill>
                  <a:srgbClr val="000000"/>
                </a:solidFill>
              </a:rPr>
              <a:t>12</a:t>
            </a:r>
            <a:r>
              <a:rPr lang="ko-KR" altLang="en-US" sz="4600" b="1" baseline="0">
                <a:solidFill>
                  <a:srgbClr val="000000"/>
                </a:solidFill>
              </a:rPr>
              <a:t> 내가 이스라엘 자손의 원망함을 들었노라 그들에게 말하여 이르기를 너희가 해 질 때에는 고기를 먹고 아침에는 떡으로 배부르리니 내가 여호와 너희의  </a:t>
            </a:r>
            <a:endParaRPr lang="ko-KR" altLang="en-US" sz="4600" b="1" baseline="0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ko-KR" altLang="en-US" sz="4600" b="1" baseline="0">
                <a:solidFill>
                  <a:srgbClr val="000000"/>
                </a:solidFill>
              </a:rPr>
              <a:t>하나님인 줄 알리라 하라 하시니라</a:t>
            </a:r>
            <a:endParaRPr lang="ko-KR" altLang="en-US" sz="4600" b="1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2347638"/>
            <a:ext cx="7848872" cy="2651072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6400" b="1">
                <a:solidFill>
                  <a:srgbClr val="ff0000"/>
                </a:solidFill>
                <a:latin typeface="HY그래픽M"/>
                <a:ea typeface="HY그래픽M"/>
              </a:rPr>
              <a:t>광야</a:t>
            </a:r>
            <a:r>
              <a:rPr lang="ko-KR" altLang="en-US" sz="4800" b="1">
                <a:solidFill>
                  <a:schemeClr val="dk1"/>
                </a:solidFill>
                <a:latin typeface="HY그래픽M"/>
                <a:ea typeface="HY그래픽M"/>
              </a:rPr>
              <a:t>에서 살아남기</a:t>
            </a:r>
            <a:endParaRPr lang="ko-KR" altLang="en-US" sz="4800" b="1">
              <a:solidFill>
                <a:schemeClr val="dk1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최은서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3115527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85371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169</ep:Words>
  <ep:PresentationFormat>사용자 지정</ep:PresentationFormat>
  <ep:Paragraphs>88</ep:Paragraphs>
  <ep:Slides>35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35</vt:i4>
      </vt:variant>
    </vt:vector>
  </ep:HeadingPairs>
  <ep:TitlesOfParts>
    <vt:vector size="42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2023-09-16T14:41:42.292</dcterms:modified>
  <cp:revision>139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