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42" r:id="rId14"/>
    <p:sldId id="2943" r:id="rId15"/>
    <p:sldId id="2944" r:id="rId16"/>
    <p:sldId id="2945" r:id="rId17"/>
    <p:sldId id="2946" r:id="rId18"/>
    <p:sldId id="2947" r:id="rId19"/>
    <p:sldId id="2948" r:id="rId20"/>
    <p:sldId id="2949" r:id="rId21"/>
    <p:sldId id="2950" r:id="rId22"/>
    <p:sldId id="2951" r:id="rId23"/>
    <p:sldId id="2899" r:id="rId24"/>
    <p:sldId id="2900" r:id="rId25"/>
    <p:sldId id="2901" r:id="rId26"/>
    <p:sldId id="2902" r:id="rId27"/>
    <p:sldId id="2903" r:id="rId28"/>
    <p:sldId id="2904" r:id="rId29"/>
    <p:sldId id="2960" r:id="rId30"/>
    <p:sldId id="2961" r:id="rId31"/>
    <p:sldId id="2614" r:id="rId32"/>
    <p:sldId id="2547" r:id="rId33"/>
    <p:sldId id="2548" r:id="rId34"/>
    <p:sldId id="2549" r:id="rId35"/>
    <p:sldId id="2550" r:id="rId36"/>
    <p:sldId id="2952" r:id="rId37"/>
    <p:sldId id="2953" r:id="rId38"/>
    <p:sldId id="2915" r:id="rId39"/>
    <p:sldId id="2916" r:id="rId40"/>
    <p:sldId id="2917" r:id="rId41"/>
    <p:sldId id="2918" r:id="rId42"/>
    <p:sldId id="2919" r:id="rId43"/>
    <p:sldId id="2954" r:id="rId44"/>
    <p:sldId id="2955" r:id="rId45"/>
    <p:sldId id="2956" r:id="rId46"/>
    <p:sldId id="2957" r:id="rId47"/>
    <p:sldId id="2958" r:id="rId48"/>
    <p:sldId id="2959" r:id="rId49"/>
    <p:sldId id="2922" r:id="rId50"/>
    <p:sldId id="2641" r:id="rId51"/>
    <p:sldId id="1932" r:id="rId52"/>
    <p:sldId id="1933" r:id="rId53"/>
    <p:sldId id="1934" r:id="rId54"/>
    <p:sldId id="2363" r:id="rId5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slide" Target="slides/slide36.xml"  /><Relationship Id="rId45" Type="http://schemas.openxmlformats.org/officeDocument/2006/relationships/slide" Target="slides/slide37.xml"  /><Relationship Id="rId46" Type="http://schemas.openxmlformats.org/officeDocument/2006/relationships/slide" Target="slides/slide38.xml"  /><Relationship Id="rId47" Type="http://schemas.openxmlformats.org/officeDocument/2006/relationships/slide" Target="slides/slide39.xml"  /><Relationship Id="rId48" Type="http://schemas.openxmlformats.org/officeDocument/2006/relationships/slide" Target="slides/slide40.xml"  /><Relationship Id="rId49" Type="http://schemas.openxmlformats.org/officeDocument/2006/relationships/slide" Target="slides/slide41.xml"  /><Relationship Id="rId5" Type="http://schemas.openxmlformats.org/officeDocument/2006/relationships/slideMaster" Target="slideMasters/slideMaster5.xml"  /><Relationship Id="rId50" Type="http://schemas.openxmlformats.org/officeDocument/2006/relationships/slide" Target="slides/slide42.xml"  /><Relationship Id="rId51" Type="http://schemas.openxmlformats.org/officeDocument/2006/relationships/slide" Target="slides/slide43.xml"  /><Relationship Id="rId52" Type="http://schemas.openxmlformats.org/officeDocument/2006/relationships/slide" Target="slides/slide44.xml"  /><Relationship Id="rId53" Type="http://schemas.openxmlformats.org/officeDocument/2006/relationships/slide" Target="slides/slide45.xml"  /><Relationship Id="rId54" Type="http://schemas.openxmlformats.org/officeDocument/2006/relationships/slide" Target="slides/slide46.xml"  /><Relationship Id="rId55" Type="http://schemas.openxmlformats.org/officeDocument/2006/relationships/slide" Target="slides/slide47.xml"  /><Relationship Id="rId56" Type="http://schemas.openxmlformats.org/officeDocument/2006/relationships/presProps" Target="presProps.xml"  /><Relationship Id="rId57" Type="http://schemas.openxmlformats.org/officeDocument/2006/relationships/viewProps" Target="viewProps.xml"  /><Relationship Id="rId58" Type="http://schemas.openxmlformats.org/officeDocument/2006/relationships/theme" Target="theme/theme1.xml"  /><Relationship Id="rId59" Type="http://schemas.openxmlformats.org/officeDocument/2006/relationships/tableStyles" Target="tableStyles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3EA8BDFC-D22E-4261-8EE4-989EA2EF652D}" type="datetime1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3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4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5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6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2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10" Type="http://schemas.openxmlformats.org/officeDocument/2006/relationships/slideLayout" Target="../slideLayouts/slideLayout32.xml"  /><Relationship Id="rId11" Type="http://schemas.openxmlformats.org/officeDocument/2006/relationships/slideLayout" Target="../slideLayouts/slideLayout33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4.xml"  /><Relationship Id="rId3" Type="http://schemas.openxmlformats.org/officeDocument/2006/relationships/slideLayout" Target="../slideLayouts/slideLayout25.xml"  /><Relationship Id="rId4" Type="http://schemas.openxmlformats.org/officeDocument/2006/relationships/slideLayout" Target="../slideLayouts/slideLayout26.xml"  /><Relationship Id="rId5" Type="http://schemas.openxmlformats.org/officeDocument/2006/relationships/slideLayout" Target="../slideLayouts/slideLayout27.xml"  /><Relationship Id="rId6" Type="http://schemas.openxmlformats.org/officeDocument/2006/relationships/slideLayout" Target="../slideLayouts/slideLayout28.xml"  /><Relationship Id="rId7" Type="http://schemas.openxmlformats.org/officeDocument/2006/relationships/slideLayout" Target="../slideLayouts/slideLayout29.xml"  /><Relationship Id="rId8" Type="http://schemas.openxmlformats.org/officeDocument/2006/relationships/slideLayout" Target="../slideLayouts/slideLayout30.xml"  /><Relationship Id="rId9" Type="http://schemas.openxmlformats.org/officeDocument/2006/relationships/slideLayout" Target="../slideLayouts/slideLayout31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4.xml"  /><Relationship Id="rId10" Type="http://schemas.openxmlformats.org/officeDocument/2006/relationships/slideLayout" Target="../slideLayouts/slideLayout43.xml"  /><Relationship Id="rId11" Type="http://schemas.openxmlformats.org/officeDocument/2006/relationships/slideLayout" Target="../slideLayouts/slideLayout44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5.xml"  /><Relationship Id="rId3" Type="http://schemas.openxmlformats.org/officeDocument/2006/relationships/slideLayout" Target="../slideLayouts/slideLayout36.xml"  /><Relationship Id="rId4" Type="http://schemas.openxmlformats.org/officeDocument/2006/relationships/slideLayout" Target="../slideLayouts/slideLayout37.xml"  /><Relationship Id="rId5" Type="http://schemas.openxmlformats.org/officeDocument/2006/relationships/slideLayout" Target="../slideLayouts/slideLayout38.xml"  /><Relationship Id="rId6" Type="http://schemas.openxmlformats.org/officeDocument/2006/relationships/slideLayout" Target="../slideLayouts/slideLayout39.xml"  /><Relationship Id="rId7" Type="http://schemas.openxmlformats.org/officeDocument/2006/relationships/slideLayout" Target="../slideLayouts/slideLayout40.xml"  /><Relationship Id="rId8" Type="http://schemas.openxmlformats.org/officeDocument/2006/relationships/slideLayout" Target="../slideLayouts/slideLayout41.xml"  /><Relationship Id="rId9" Type="http://schemas.openxmlformats.org/officeDocument/2006/relationships/slideLayout" Target="../slideLayouts/slideLayout42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10" Type="http://schemas.openxmlformats.org/officeDocument/2006/relationships/slideLayout" Target="../slideLayouts/slideLayout54.xml"  /><Relationship Id="rId11" Type="http://schemas.openxmlformats.org/officeDocument/2006/relationships/slideLayout" Target="../slideLayouts/slideLayout55.xml"  /><Relationship Id="rId12" Type="http://schemas.openxmlformats.org/officeDocument/2006/relationships/slideLayout" Target="../slideLayouts/slideLayout56.xml"  /><Relationship Id="rId13" Type="http://schemas.openxmlformats.org/officeDocument/2006/relationships/slideLayout" Target="../slideLayouts/slideLayout57.xml"  /><Relationship Id="rId14" Type="http://schemas.openxmlformats.org/officeDocument/2006/relationships/slideLayout" Target="../slideLayouts/slideLayout58.xml"  /><Relationship Id="rId15" Type="http://schemas.openxmlformats.org/officeDocument/2006/relationships/slideLayout" Target="../slideLayouts/slideLayout59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6.xml"  /><Relationship Id="rId3" Type="http://schemas.openxmlformats.org/officeDocument/2006/relationships/slideLayout" Target="../slideLayouts/slideLayout47.xml"  /><Relationship Id="rId4" Type="http://schemas.openxmlformats.org/officeDocument/2006/relationships/slideLayout" Target="../slideLayouts/slideLayout48.xml"  /><Relationship Id="rId5" Type="http://schemas.openxmlformats.org/officeDocument/2006/relationships/slideLayout" Target="../slideLayouts/slideLayout49.xml"  /><Relationship Id="rId6" Type="http://schemas.openxmlformats.org/officeDocument/2006/relationships/slideLayout" Target="../slideLayouts/slideLayout50.xml"  /><Relationship Id="rId7" Type="http://schemas.openxmlformats.org/officeDocument/2006/relationships/slideLayout" Target="../slideLayouts/slideLayout51.xml"  /><Relationship Id="rId8" Type="http://schemas.openxmlformats.org/officeDocument/2006/relationships/slideLayout" Target="../slideLayouts/slideLayout52.xml"  /><Relationship Id="rId9" Type="http://schemas.openxmlformats.org/officeDocument/2006/relationships/slideLayout" Target="../slideLayouts/slideLayout53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10" Type="http://schemas.openxmlformats.org/officeDocument/2006/relationships/slideLayout" Target="../slideLayouts/slideLayout69.xml"  /><Relationship Id="rId11" Type="http://schemas.openxmlformats.org/officeDocument/2006/relationships/slideLayout" Target="../slideLayouts/slideLayout70.xml"  /><Relationship Id="rId12" Type="http://schemas.openxmlformats.org/officeDocument/2006/relationships/slideLayout" Target="../slideLayouts/slideLayout71.xml"  /><Relationship Id="rId13" Type="http://schemas.openxmlformats.org/officeDocument/2006/relationships/slideLayout" Target="../slideLayouts/slideLayout72.xml"  /><Relationship Id="rId14" Type="http://schemas.openxmlformats.org/officeDocument/2006/relationships/slideLayout" Target="../slideLayouts/slideLayout73.xml"  /><Relationship Id="rId15" Type="http://schemas.openxmlformats.org/officeDocument/2006/relationships/slideLayout" Target="../slideLayouts/slideLayout74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1.xml"  /><Relationship Id="rId3" Type="http://schemas.openxmlformats.org/officeDocument/2006/relationships/slideLayout" Target="../slideLayouts/slideLayout62.xml"  /><Relationship Id="rId4" Type="http://schemas.openxmlformats.org/officeDocument/2006/relationships/slideLayout" Target="../slideLayouts/slideLayout63.xml"  /><Relationship Id="rId5" Type="http://schemas.openxmlformats.org/officeDocument/2006/relationships/slideLayout" Target="../slideLayouts/slideLayout64.xml"  /><Relationship Id="rId6" Type="http://schemas.openxmlformats.org/officeDocument/2006/relationships/slideLayout" Target="../slideLayouts/slideLayout65.xml"  /><Relationship Id="rId7" Type="http://schemas.openxmlformats.org/officeDocument/2006/relationships/slideLayout" Target="../slideLayouts/slideLayout66.xml"  /><Relationship Id="rId8" Type="http://schemas.openxmlformats.org/officeDocument/2006/relationships/slideLayout" Target="../slideLayouts/slideLayout67.xml"  /><Relationship Id="rId9" Type="http://schemas.openxmlformats.org/officeDocument/2006/relationships/slideLayout" Target="../slideLayouts/slideLayout68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5.xml"  /><Relationship Id="rId10" Type="http://schemas.openxmlformats.org/officeDocument/2006/relationships/slideLayout" Target="../slideLayouts/slideLayout84.xml"  /><Relationship Id="rId11" Type="http://schemas.openxmlformats.org/officeDocument/2006/relationships/slideLayout" Target="../slideLayouts/slideLayout85.xml"  /><Relationship Id="rId12" Type="http://schemas.openxmlformats.org/officeDocument/2006/relationships/theme" Target="../theme/theme7.xml"  /><Relationship Id="rId2" Type="http://schemas.openxmlformats.org/officeDocument/2006/relationships/slideLayout" Target="../slideLayouts/slideLayout76.xml"  /><Relationship Id="rId3" Type="http://schemas.openxmlformats.org/officeDocument/2006/relationships/slideLayout" Target="../slideLayouts/slideLayout77.xml"  /><Relationship Id="rId4" Type="http://schemas.openxmlformats.org/officeDocument/2006/relationships/slideLayout" Target="../slideLayouts/slideLayout78.xml"  /><Relationship Id="rId5" Type="http://schemas.openxmlformats.org/officeDocument/2006/relationships/slideLayout" Target="../slideLayouts/slideLayout79.xml"  /><Relationship Id="rId6" Type="http://schemas.openxmlformats.org/officeDocument/2006/relationships/slideLayout" Target="../slideLayouts/slideLayout80.xml"  /><Relationship Id="rId7" Type="http://schemas.openxmlformats.org/officeDocument/2006/relationships/slideLayout" Target="../slideLayouts/slideLayout81.xml"  /><Relationship Id="rId8" Type="http://schemas.openxmlformats.org/officeDocument/2006/relationships/slideLayout" Target="../slideLayouts/slideLayout82.xml"  /><Relationship Id="rId9" Type="http://schemas.openxmlformats.org/officeDocument/2006/relationships/slideLayout" Target="../slideLayouts/slideLayout83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6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0.xml"  /><Relationship Id="rId2" Type="http://schemas.openxmlformats.org/officeDocument/2006/relationships/image" Target="../media/image17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8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9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0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1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4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2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3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4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5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3.xml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26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6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26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26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7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8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2" Type="http://schemas.openxmlformats.org/officeDocument/2006/relationships/image" Target="../media/image29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6.xml"  /><Relationship Id="rId3" Type="http://schemas.openxmlformats.org/officeDocument/2006/relationships/image" Target="../media/image30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1.xml"  /><Relationship Id="rId3" Type="http://schemas.openxmlformats.org/officeDocument/2006/relationships/image" Target="../media/image31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2" Type="http://schemas.openxmlformats.org/officeDocument/2006/relationships/image" Target="../media/image30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2" Type="http://schemas.openxmlformats.org/officeDocument/2006/relationships/image" Target="../media/image32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8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9.jpe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0.jpe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1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6.jpe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2.jpe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23.jpe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6.xml"  /><Relationship Id="rId3" Type="http://schemas.openxmlformats.org/officeDocument/2006/relationships/image" Target="../media/image29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33.png"  /><Relationship Id="rId4" Type="http://schemas.microsoft.com/office/2007/relationships/hdphoto" Target="../embeddings/oleObject1.wdp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34.jpe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34.jpe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34.jpe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5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5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2417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54439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36169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0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51573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32526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95137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1163954"/>
      </p:ext>
    </p:extLst>
  </p:cSld>
  <p:clrMapOvr>
    <a:masterClrMapping/>
  </p:clrMapOvr>
  <p:transition spd="med"/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00088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2766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8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13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한번째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70107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8660230"/>
      </p:ext>
    </p:extLst>
  </p:cSld>
  <p:clrMapOvr>
    <a:masterClrMapping/>
  </p:clrMapOvr>
  <p:transition spd="med"/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박시우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창세기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39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21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1"/>
            <a:ext cx="10825843" cy="415840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창세기 </a:t>
            </a:r>
            <a:r>
              <a:rPr lang="en-US" altLang="ko-KR" sz="6000" b="1">
                <a:solidFill>
                  <a:prstClr val="black"/>
                </a:solidFill>
              </a:rPr>
              <a:t>39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ko-KR" sz="4900">
                <a:solidFill>
                  <a:prstClr val="black"/>
                </a:solidFill>
              </a:rPr>
              <a:t>21</a:t>
            </a:r>
            <a:r>
              <a:rPr lang="ko-KR" altLang="en-US" sz="4900">
                <a:solidFill>
                  <a:prstClr val="black"/>
                </a:solidFill>
              </a:rPr>
              <a:t> 여호와께서 요셉과 함께 하시고 </a:t>
            </a:r>
            <a:endParaRPr lang="ko-KR" altLang="en-US" sz="490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ko-KR" altLang="en-US" sz="4900">
                <a:solidFill>
                  <a:prstClr val="black"/>
                </a:solidFill>
              </a:rPr>
              <a:t>그에게 인자를 더하사 간수장에게 </a:t>
            </a:r>
            <a:endParaRPr lang="ko-KR" altLang="en-US" sz="490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ko-KR" altLang="en-US" sz="4900">
                <a:solidFill>
                  <a:prstClr val="black"/>
                </a:solidFill>
              </a:rPr>
              <a:t>은혜를 받게 하시매</a:t>
            </a:r>
            <a:endParaRPr lang="ko-KR" altLang="en-US" sz="4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247127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요셉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r>
              <a:rPr lang="ko-KR" altLang="en-US" sz="5200" b="1">
                <a:latin typeface="HY그래픽M"/>
                <a:ea typeface="HY그래픽M"/>
              </a:rPr>
              <a:t> 감옥에 갇히다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endParaRPr lang="en-US" altLang="ko-KR" sz="5200" b="1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013378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09535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039327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23784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215077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8195454"/>
      </p:ext>
    </p:extLst>
  </p:cSld>
  <p:clrMapOvr>
    <a:masterClrMapping/>
  </p:clrMapOvr>
  <p:transition spd="med"/>
</p:sld>
</file>

<file path=ppt/slides/slide4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신민하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04404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82430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77322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8199298"/>
      </p:ext>
    </p:extLst>
  </p:cSld>
  <p:clrMapOvr>
    <a:masterClrMapping/>
  </p:clrMapOvr>
  <p:transition spd="med"/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155</ep:Words>
  <ep:PresentationFormat>사용자 지정</ep:PresentationFormat>
  <ep:Paragraphs>90</ep:Paragraphs>
  <ep:Slides>47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47</vt:i4>
      </vt:variant>
    </vt:vector>
  </ep:HeadingPairs>
  <ep:TitlesOfParts>
    <vt:vector size="54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2023-08-12T12:06:46.098</dcterms:modified>
  <cp:revision>126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