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5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2915" r:id="rId30"/>
    <p:sldId id="3067" r:id="rId31"/>
    <p:sldId id="3068" r:id="rId32"/>
    <p:sldId id="3069" r:id="rId33"/>
    <p:sldId id="2919" r:id="rId34"/>
    <p:sldId id="2922" r:id="rId35"/>
    <p:sldId id="2641" r:id="rId36"/>
    <p:sldId id="3404" r:id="rId37"/>
    <p:sldId id="3405" r:id="rId38"/>
    <p:sldId id="3406" r:id="rId39"/>
    <p:sldId id="3407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정서원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19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859495"/>
            <a:ext cx="11113784" cy="393953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19 </a:t>
            </a:r>
            <a:r>
              <a:rPr lang="ko-KR" altLang="en-US" sz="5000" b="1" dirty="0" smtClean="0"/>
              <a:t>우리 하나님 여호와여 원하건대 이제 우리를 그의 손에서 구원하옵소서 그리하시면 천하 만국이 주 여호와가  홀로 하나님이신 줄 </a:t>
            </a:r>
            <a:r>
              <a:rPr lang="ko-KR" altLang="en-US" sz="5000" b="1" dirty="0" err="1" smtClean="0"/>
              <a:t>알리이다</a:t>
            </a:r>
            <a:r>
              <a:rPr lang="ko-KR" altLang="en-US" sz="5000" b="1" dirty="0" smtClean="0"/>
              <a:t> 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하니라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3857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err="1" smtClean="0">
                <a:solidFill>
                  <a:srgbClr val="0070C0"/>
                </a:solidFill>
                <a:latin typeface="HY그래픽M"/>
                <a:ea typeface="HY그래픽M"/>
              </a:rPr>
              <a:t>히스기야</a:t>
            </a:r>
            <a:r>
              <a:rPr lang="ko-KR" altLang="en-US" sz="44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의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2" y="1288131"/>
            <a:ext cx="11530233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 defTabSz="914286">
              <a:lnSpc>
                <a:spcPct val="140000"/>
              </a:lnSpc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추수감사절기입니다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하나님께서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주신 축복과 은혜를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생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각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하며 감사하는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어린이가 됩시다 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열심히 예수님을 전하는 현대교회 어린이가 되길 소망합니다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내일부터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일간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(11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~13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경주역사기행 진행됩니다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성탄 축하 공연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(2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개팀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계획 중에 있습니다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안지후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endParaRPr lang="en-US" altLang="ko-KR" sz="3200" b="1" noProof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최은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서윤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678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18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악기 합주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54778"/>
              </p:ext>
            </p:extLst>
          </p:nvPr>
        </p:nvGraphicFramePr>
        <p:xfrm>
          <a:off x="1748808" y="2589197"/>
          <a:ext cx="8690822" cy="361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8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4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대상 어린이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1,2,3</a:t>
                      </a:r>
                      <a:r>
                        <a:rPr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4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4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" y="1820920"/>
            <a:ext cx="10224000" cy="48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437099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720</Words>
  <Application>Microsoft Office PowerPoint</Application>
  <PresentationFormat>사용자 지정</PresentationFormat>
  <Paragraphs>200</Paragraphs>
  <Slides>38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38</vt:i4>
      </vt:variant>
    </vt:vector>
  </HeadingPairs>
  <TitlesOfParts>
    <vt:vector size="44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286</cp:revision>
  <dcterms:created xsi:type="dcterms:W3CDTF">2022-06-11T10:00:30Z</dcterms:created>
  <dcterms:modified xsi:type="dcterms:W3CDTF">2024-11-09T21:31:44Z</dcterms:modified>
  <cp:version/>
</cp:coreProperties>
</file>