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124" r:id="rId4"/>
    <p:sldMasterId id="2147485161" r:id="rId5"/>
    <p:sldMasterId id="2147485173" r:id="rId6"/>
    <p:sldMasterId id="2147485185" r:id="rId7"/>
  </p:sldMasterIdLst>
  <p:notesMasterIdLst>
    <p:notesMasterId r:id="rId55"/>
  </p:notesMasterIdLst>
  <p:sldIdLst>
    <p:sldId id="1998" r:id="rId8"/>
    <p:sldId id="308" r:id="rId9"/>
    <p:sldId id="3498" r:id="rId10"/>
    <p:sldId id="3499" r:id="rId11"/>
    <p:sldId id="296" r:id="rId12"/>
    <p:sldId id="3850" r:id="rId13"/>
    <p:sldId id="3849" r:id="rId14"/>
    <p:sldId id="319" r:id="rId15"/>
    <p:sldId id="3851" r:id="rId16"/>
    <p:sldId id="3852" r:id="rId17"/>
    <p:sldId id="3853" r:id="rId18"/>
    <p:sldId id="320" r:id="rId19"/>
    <p:sldId id="3862" r:id="rId20"/>
    <p:sldId id="3864" r:id="rId21"/>
    <p:sldId id="3861" r:id="rId22"/>
    <p:sldId id="3865" r:id="rId23"/>
    <p:sldId id="3867" r:id="rId24"/>
    <p:sldId id="2614" r:id="rId25"/>
    <p:sldId id="2547" r:id="rId26"/>
    <p:sldId id="2548" r:id="rId27"/>
    <p:sldId id="2549" r:id="rId28"/>
    <p:sldId id="2550" r:id="rId29"/>
    <p:sldId id="3855" r:id="rId30"/>
    <p:sldId id="3859" r:id="rId31"/>
    <p:sldId id="3860" r:id="rId32"/>
    <p:sldId id="2915" r:id="rId33"/>
    <p:sldId id="3778" r:id="rId34"/>
    <p:sldId id="3779" r:id="rId35"/>
    <p:sldId id="3780" r:id="rId36"/>
    <p:sldId id="2919" r:id="rId37"/>
    <p:sldId id="3807" r:id="rId38"/>
    <p:sldId id="3822" r:id="rId39"/>
    <p:sldId id="3821" r:id="rId40"/>
    <p:sldId id="3857" r:id="rId41"/>
    <p:sldId id="3858" r:id="rId42"/>
    <p:sldId id="2922" r:id="rId43"/>
    <p:sldId id="2641" r:id="rId44"/>
    <p:sldId id="3868" r:id="rId45"/>
    <p:sldId id="3869" r:id="rId46"/>
    <p:sldId id="3870" r:id="rId47"/>
    <p:sldId id="3871" r:id="rId48"/>
    <p:sldId id="3872" r:id="rId49"/>
    <p:sldId id="3873" r:id="rId50"/>
    <p:sldId id="1932" r:id="rId51"/>
    <p:sldId id="1933" r:id="rId52"/>
    <p:sldId id="1934" r:id="rId53"/>
    <p:sldId id="2363" r:id="rId54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5" autoAdjust="0"/>
    <p:restoredTop sz="93411" autoAdjust="0"/>
  </p:normalViewPr>
  <p:slideViewPr>
    <p:cSldViewPr snapToGrid="0">
      <p:cViewPr varScale="1">
        <p:scale>
          <a:sx n="82" d="100"/>
          <a:sy n="82" d="100"/>
        </p:scale>
        <p:origin x="355" y="5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0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2025-12-13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971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142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47A4-4A56-CD2F-0052-A7920A59F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A9AB6E-C7C4-0FB5-4EF5-7325CD54A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BA8D70-9B21-9D70-C8D7-87235A9B1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1F32A0-4C40-CABE-FD60-DC60741AD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4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C0B0-C119-B015-9758-D300FD1D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3BE722-FA6F-9AC3-03D4-556177D6D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F80F-DC90-9C8B-D507-CC622D296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0D8E29-EAB5-43F7-B9A8-B0C367072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72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2459B-5217-641C-99CF-83D08CC2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085C4A-4CFC-62D2-BB7B-A71F9C847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B20F79C-7B7B-D671-50F8-0959183B7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28327B-788F-73AA-FD40-56A536C92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19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6EAC8-C258-E67F-BBD1-12BA3EABF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3981E7-D15E-FE52-67B9-036D8564A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B00192-7986-D68F-32D5-5C0A62272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8BC06E-3C32-A881-4383-1EC02BA6A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3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79469-D252-192F-4FBA-89561509C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DDACF9B-274C-D714-D553-4C8F062B9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206031-D58C-90E3-C21F-DEB19B0C7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6D69F0-849A-A649-D80F-2A90A4114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2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2387830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547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863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23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6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511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22CB8-4918-1DBF-0C7B-DB18DC0C0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B7CF642-ECA5-C37A-034C-6F496B21D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21DC1B-F6E5-3D57-611B-2714774ED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3FCFBC-B3D1-00E9-F922-90178C4F2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58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F7AC5-3D30-FECD-7642-3F5F42EB2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A584435-3FFF-B77C-F8F7-3D13FC924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81D25E-6E16-E996-7973-C317AE0C2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A3F975-72EE-20B2-7B6F-54D3C6C4E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98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190C5-A5C3-1779-1482-F244A6CF5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BC22330-F317-D648-72D0-C272BDF9E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4018D2-0B39-6653-05E7-9B0FD25D1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CFB210-7265-C3C4-F397-370E17A09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2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64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7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5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8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6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9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1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374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31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63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021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005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713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69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370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522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821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875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227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290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092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59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3970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952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689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316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941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453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544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4147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7470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854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8175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6351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8011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6699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942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8087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572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4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2" r:id="rId1"/>
    <p:sldLayoutId id="2147485163" r:id="rId2"/>
    <p:sldLayoutId id="2147485164" r:id="rId3"/>
    <p:sldLayoutId id="2147485165" r:id="rId4"/>
    <p:sldLayoutId id="2147485166" r:id="rId5"/>
    <p:sldLayoutId id="2147485167" r:id="rId6"/>
    <p:sldLayoutId id="2147485168" r:id="rId7"/>
    <p:sldLayoutId id="2147485169" r:id="rId8"/>
    <p:sldLayoutId id="2147485170" r:id="rId9"/>
    <p:sldLayoutId id="2147485171" r:id="rId10"/>
    <p:sldLayoutId id="2147485172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D64E-6489-4F72-AD9F-87D39CBEA7A7}" type="datetimeFigureOut">
              <a:rPr lang="ko-KR" altLang="en-US" smtClean="0"/>
              <a:t>2025-12-13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07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  <p:sldLayoutId id="2147485175" r:id="rId2"/>
    <p:sldLayoutId id="2147485176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182" r:id="rId9"/>
    <p:sldLayoutId id="2147485183" r:id="rId10"/>
    <p:sldLayoutId id="2147485184" r:id="rId11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8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00FCE-29AC-47D7-95DC-3284FF9EF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F48F64C-43C0-B337-FFE7-AC1D8298E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71AEAEB-815F-B57C-BD11-BE37C446E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7A51E7-6E3A-49A2-0A08-2FFDAC531910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8711B-74EA-0DE7-8386-C89A51B9EB35}"/>
              </a:ext>
            </a:extLst>
          </p:cNvPr>
          <p:cNvSpPr txBox="1"/>
          <p:nvPr/>
        </p:nvSpPr>
        <p:spPr>
          <a:xfrm>
            <a:off x="1917290" y="3085652"/>
            <a:ext cx="93799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예전엔 몰라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몰라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사실 몰라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몰라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예수님이 땅에 오신 그 이유를</a:t>
            </a:r>
          </a:p>
        </p:txBody>
      </p:sp>
    </p:spTree>
    <p:extLst>
      <p:ext uri="{BB962C8B-B14F-4D97-AF65-F5344CB8AC3E}">
        <p14:creationId xmlns:p14="http://schemas.microsoft.com/office/powerpoint/2010/main" val="329094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9C418-B5EC-5D39-EA18-7C20CABC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F18BAD8-1488-A89C-7044-B0835AFC0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665AFB1-3A6D-2F91-F2C7-0BE7B9652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6F896C-D995-4866-B42B-F742A2377620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EAB50-E5CA-FD39-DA07-8DC742A2EFE2}"/>
              </a:ext>
            </a:extLst>
          </p:cNvPr>
          <p:cNvSpPr txBox="1"/>
          <p:nvPr/>
        </p:nvSpPr>
        <p:spPr>
          <a:xfrm>
            <a:off x="1917290" y="3085652"/>
            <a:ext cx="93799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이제는 알아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예수님이 날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구원하셨대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/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어머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어머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56791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6FC69-0C55-19E0-920D-701DABCCB685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</a:rPr>
              <a:t>그 얘기 들어 </a:t>
            </a:r>
            <a:r>
              <a:rPr lang="ko-KR" altLang="en-US" sz="2800" b="1" dirty="0" err="1">
                <a:solidFill>
                  <a:schemeClr val="bg1">
                    <a:lumMod val="95000"/>
                  </a:schemeClr>
                </a:solidFill>
              </a:rPr>
              <a:t>봤니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24094-77B3-39BC-1B84-6EC0A03BA852}"/>
              </a:ext>
            </a:extLst>
          </p:cNvPr>
          <p:cNvSpPr txBox="1"/>
          <p:nvPr/>
        </p:nvSpPr>
        <p:spPr>
          <a:xfrm>
            <a:off x="580103" y="1616721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그 얘기 </a:t>
            </a:r>
            <a:r>
              <a:rPr lang="ko-KR" altLang="en-US" sz="4800" b="1" dirty="0" err="1">
                <a:solidFill>
                  <a:schemeClr val="bg1">
                    <a:lumMod val="95000"/>
                  </a:schemeClr>
                </a:solidFill>
              </a:rPr>
              <a:t>들어봤니</a:t>
            </a:r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우릴 위해 구주가 </a:t>
            </a:r>
            <a:r>
              <a:rPr lang="ko-KR" altLang="en-US" sz="4800" b="1" dirty="0" err="1">
                <a:solidFill>
                  <a:schemeClr val="bg1">
                    <a:lumMod val="95000"/>
                  </a:schemeClr>
                </a:solidFill>
              </a:rPr>
              <a:t>나셨대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베들레헴 작은 마구간에서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오늘 </a:t>
            </a:r>
            <a:r>
              <a:rPr lang="ko-KR" altLang="en-US" sz="4800" b="1" dirty="0" err="1">
                <a:solidFill>
                  <a:schemeClr val="bg1">
                    <a:lumMod val="95000"/>
                  </a:schemeClr>
                </a:solidFill>
              </a:rPr>
              <a:t>태어나셨대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ko-KR" alt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6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0FCC3-2D1C-E61D-91E6-C92EFFDB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91B8-752C-FF3F-0CEA-6BCAE1C72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D7D1B1-EAF2-DE21-0D03-A3CC21B54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2F4F65-F178-E52D-0F90-4DB66910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9AECE-DD1D-D8A5-750D-CEFF8CE7B44E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들어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봤니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45D6C-1FD5-FA4B-9B8B-DB118DA8EDE3}"/>
              </a:ext>
            </a:extLst>
          </p:cNvPr>
          <p:cNvSpPr txBox="1"/>
          <p:nvPr/>
        </p:nvSpPr>
        <p:spPr>
          <a:xfrm>
            <a:off x="511277" y="1573339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아주 오래전부터 예언되었던 그 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오늘 바로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이뤄진거야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들어봤니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우릴 위해 구주가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7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2D68-6841-2436-0309-494207980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364CDA-4327-ECE1-ABF3-41335A24D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852A28F-6733-B2EC-BD53-41966BFB1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D544A7-6DD6-D246-A453-071420D7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2997D-1942-6875-2C8A-7828F331CC29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들어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봤니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8296A-1F0E-D37D-E650-893D7F327265}"/>
              </a:ext>
            </a:extLst>
          </p:cNvPr>
          <p:cNvSpPr txBox="1"/>
          <p:nvPr/>
        </p:nvSpPr>
        <p:spPr>
          <a:xfrm>
            <a:off x="580103" y="1616721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베들레헴 작은 마구간에서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태어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우릴 죄악 가운데 버려둘 수 없어서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사랑이 여기 내려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66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2DD34-1C7E-609E-92A3-20BD7251B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E2D460-060C-FB5D-7787-AAF2B09F1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98FC89F-F1C3-7590-EB5B-3E20FAE05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BCF12B-ED57-FAF7-3049-197C904D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93B230-A983-0C38-5C71-17180F3582C6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들어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봤니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8D5C8-2C9E-85B6-4E44-5018D4EE07FF}"/>
              </a:ext>
            </a:extLst>
          </p:cNvPr>
          <p:cNvSpPr txBox="1"/>
          <p:nvPr/>
        </p:nvSpPr>
        <p:spPr>
          <a:xfrm>
            <a:off x="511277" y="1573339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하늘에는 영광이요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땅에는 평화로다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모든 사람 기뻐할 큰 기쁨의 소식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들어봤니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3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0CB6B-C772-F231-CEF6-45C2313C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7457A0-2846-1E5F-ED40-BE4E5B5F5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4DA66C4-FE60-F8EA-9278-891591710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A3B0D0-3BBC-7E4E-1DA2-129F6D3F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3F677-6554-3A6D-5C71-6A85DDB5CCE7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들어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봤니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746FE-3682-134C-0850-B0A74CFABF8F}"/>
              </a:ext>
            </a:extLst>
          </p:cNvPr>
          <p:cNvSpPr txBox="1"/>
          <p:nvPr/>
        </p:nvSpPr>
        <p:spPr>
          <a:xfrm>
            <a:off x="580103" y="1616721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들어봤니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우릴 위해 구주가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베들레헴 작은 마구간에서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태어나셨대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02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2243D-CC82-7820-70D1-06B004701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08194B-32D7-38D0-7259-9BE2AD690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034E6FB-C562-CBF2-E0B3-FD4038178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3DF6E2-39FF-D1F4-2224-513D8FDB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46532E-EFF9-73F4-0714-49F619C93A13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들어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봤니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BFA2B-15C8-4BE8-3C52-1CAE1D71320A}"/>
              </a:ext>
            </a:extLst>
          </p:cNvPr>
          <p:cNvSpPr txBox="1"/>
          <p:nvPr/>
        </p:nvSpPr>
        <p:spPr>
          <a:xfrm>
            <a:off x="580103" y="1616721"/>
            <a:ext cx="110317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우릴 죄악 가운데 버려둘 수 없어서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사랑이 여기 내려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하늘에는 영광이요 땅에는 평화로다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모든 사람 기뻐할 큰 기쁨의 소식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들어봤니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3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12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14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04719" y="2727563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</a:t>
            </a:r>
            <a:r>
              <a:rPr kumimoji="1" lang="ko-KR" altLang="en-US" sz="7100" b="1" i="0" u="none" strike="noStrike" kern="1200" cap="none" spc="0" normalizeH="0" baseline="0" noProof="0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대림절</a:t>
            </a: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 </a:t>
            </a:r>
            <a:endParaRPr kumimoji="1" lang="en-US" altLang="ko-KR" sz="7100" b="1" i="0" u="none" strike="noStrike" kern="1200" cap="none" spc="0" normalizeH="0" baseline="0" noProof="0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세번째 주일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48159" y="3044279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6ECD4-C787-0F32-A6E4-65E73A520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1F30507-C5AC-055E-733C-F4D8465C2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3A337A3-7E82-6A42-5B21-2A038FDC2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947" y="-52137"/>
            <a:ext cx="12204700" cy="6962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045B9-82E7-2D8A-2406-A974FC4176F1}"/>
              </a:ext>
            </a:extLst>
          </p:cNvPr>
          <p:cNvSpPr txBox="1"/>
          <p:nvPr/>
        </p:nvSpPr>
        <p:spPr>
          <a:xfrm>
            <a:off x="1090862" y="1913264"/>
            <a:ext cx="10438063" cy="214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ko-KR" altLang="en-US" sz="13333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찬양해요♪</a:t>
            </a:r>
            <a:r>
              <a:rPr lang="en-US" altLang="ko-KR" sz="13333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511987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414E2-12CB-DF24-9137-D9ECE64E7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B4CBD-E041-8E9E-5847-1841AB011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F53BCC-028E-ED06-7D22-0F6FF4DCE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CAED1-B811-3414-03A4-86E0B84D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00511-274F-E1D3-A38F-360176C54DA3}"/>
              </a:ext>
            </a:extLst>
          </p:cNvPr>
          <p:cNvSpPr txBox="1"/>
          <p:nvPr/>
        </p:nvSpPr>
        <p:spPr>
          <a:xfrm>
            <a:off x="1268361" y="732809"/>
            <a:ext cx="31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3539B-A995-CC0D-5A0A-DCE88DF218DD}"/>
              </a:ext>
            </a:extLst>
          </p:cNvPr>
          <p:cNvSpPr txBox="1"/>
          <p:nvPr/>
        </p:nvSpPr>
        <p:spPr>
          <a:xfrm>
            <a:off x="580103" y="1677919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베들레헴 달려가 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나신 아기 예수께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꿇어 경배합시다 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탄생하신 아기께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322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6A64A-8C81-D1E8-D409-5BD50DA0A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140260-68C7-E317-E436-4D3BB089E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9C080C-A1AD-AD65-F185-171E22A75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23E970-D169-E0F5-C194-9A0CF9F1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8E6D0-FE62-05FF-E826-2B01233141B4}"/>
              </a:ext>
            </a:extLst>
          </p:cNvPr>
          <p:cNvSpPr txBox="1"/>
          <p:nvPr/>
        </p:nvSpPr>
        <p:spPr>
          <a:xfrm>
            <a:off x="1268361" y="732809"/>
            <a:ext cx="31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1AE08-0B2D-E83A-0024-908A0AD1FC0A}"/>
              </a:ext>
            </a:extLst>
          </p:cNvPr>
          <p:cNvSpPr txBox="1"/>
          <p:nvPr/>
        </p:nvSpPr>
        <p:spPr>
          <a:xfrm>
            <a:off x="580103" y="1677919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구유안에 누이신 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 아기 예수께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우리들도 다 함께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찬송 부르자</a:t>
            </a:r>
          </a:p>
        </p:txBody>
      </p:sp>
    </p:spTree>
    <p:extLst>
      <p:ext uri="{BB962C8B-B14F-4D97-AF65-F5344CB8AC3E}">
        <p14:creationId xmlns:p14="http://schemas.microsoft.com/office/powerpoint/2010/main" val="130942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A680C-921C-D1B7-4C4A-03F127358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62F860-21EA-2994-7739-6909AFDA5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EFF0BF-BBB6-2B8A-49E2-EC17F3F91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5DAAF7-3818-F500-C0BA-B3EC4067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3A2EEE-9AAE-2160-BB96-837CA21FF465}"/>
              </a:ext>
            </a:extLst>
          </p:cNvPr>
          <p:cNvSpPr txBox="1"/>
          <p:nvPr/>
        </p:nvSpPr>
        <p:spPr>
          <a:xfrm>
            <a:off x="1268361" y="732809"/>
            <a:ext cx="31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9E0DF-9EE0-D0E8-D5C6-25E7A5E3A6D1}"/>
              </a:ext>
            </a:extLst>
          </p:cNvPr>
          <p:cNvSpPr txBox="1"/>
          <p:nvPr/>
        </p:nvSpPr>
        <p:spPr>
          <a:xfrm>
            <a:off x="580103" y="1677919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주께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174551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허지유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4310" y="206506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7181" y="1927356"/>
            <a:ext cx="7848872" cy="323163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성경봉독</a:t>
            </a:r>
            <a:endParaRPr kumimoji="0" lang="en-US" altLang="ko-KR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마태복음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1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장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21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6703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13037"/>
            <a:ext cx="11926185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마태복음 </a:t>
            </a:r>
            <a:r>
              <a:rPr lang="en-US" altLang="ko-KR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1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장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63414" y="1994639"/>
            <a:ext cx="11182856" cy="3785648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21 </a:t>
            </a:r>
            <a:r>
              <a:rPr kumimoji="0" lang="ko-KR" altLang="en-US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아들을 </a:t>
            </a:r>
            <a:r>
              <a:rPr kumimoji="0" lang="ko-KR" altLang="en-US" sz="5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낳으리니</a:t>
            </a:r>
            <a:r>
              <a:rPr kumimoji="0" lang="ko-KR" altLang="en-US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이름을 예수라 하라 이는 그가 자기 백성을 그들의 죄에서 구원할 자심</a:t>
            </a:r>
            <a:endParaRPr kumimoji="0" lang="en-US" altLang="ko-KR" sz="5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이라 </a:t>
            </a:r>
            <a:r>
              <a:rPr kumimoji="0" lang="ko-KR" altLang="en-US" sz="5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하니라</a:t>
            </a:r>
            <a:r>
              <a:rPr kumimoji="0" lang="en-US" altLang="ko-KR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아멘</a:t>
            </a:r>
            <a:r>
              <a:rPr kumimoji="0" lang="en-US" altLang="ko-KR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167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332" y="1491963"/>
            <a:ext cx="8875632" cy="50167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설    교</a:t>
            </a: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임마누엘 </a:t>
            </a:r>
            <a:r>
              <a:rPr kumimoji="0" lang="ko-KR" alt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예수</a:t>
            </a:r>
            <a:endParaRPr kumimoji="0" lang="en-US" altLang="ko-KR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김광래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8940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하루 이틀 매일매일 지날 때 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더 닮아가길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74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571" y="-823960"/>
            <a:ext cx="10776857" cy="6863413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헌금 찬양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하이어 성가대 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“</a:t>
            </a:r>
            <a:r>
              <a:rPr lang="ko-KR" altLang="en-US" sz="7200" dirty="0">
                <a:solidFill>
                  <a:prstClr val="black"/>
                </a:solidFill>
                <a:latin typeface="HY엽서M"/>
                <a:ea typeface="HY엽서M"/>
              </a:rPr>
              <a:t>기뻐 기뻐하라</a:t>
            </a: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”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/>
            </a:r>
            <a:b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</a:b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“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0062-B178-3129-1C3B-9F59025C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8B2E980-7997-E64E-0754-CCE5496B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65820F-BB95-D0C4-CD99-85DF399EBC1C}"/>
              </a:ext>
            </a:extLst>
          </p:cNvPr>
          <p:cNvSpPr txBox="1"/>
          <p:nvPr/>
        </p:nvSpPr>
        <p:spPr>
          <a:xfrm>
            <a:off x="176981" y="539977"/>
            <a:ext cx="119265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/>
              <a:t>하나님의 구원을 기다리는 </a:t>
            </a:r>
            <a:r>
              <a:rPr lang="ko-KR" altLang="en-US" sz="5400" dirty="0" err="1"/>
              <a:t>사람들이여</a:t>
            </a:r>
            <a:endParaRPr lang="ko-KR" altLang="en-US" sz="5400" dirty="0"/>
          </a:p>
          <a:p>
            <a:pPr algn="ctr"/>
            <a:r>
              <a:rPr lang="ko-KR" altLang="en-US" sz="5400" dirty="0"/>
              <a:t>영광이 그 나라 기다리는 </a:t>
            </a:r>
            <a:r>
              <a:rPr lang="ko-KR" altLang="en-US" sz="5400" dirty="0" err="1"/>
              <a:t>사람들이여</a:t>
            </a:r>
            <a:endParaRPr lang="ko-KR" altLang="en-US" sz="5400" dirty="0"/>
          </a:p>
          <a:p>
            <a:pPr algn="ctr"/>
            <a:endParaRPr lang="en-US" altLang="ko-KR" sz="5400" dirty="0"/>
          </a:p>
        </p:txBody>
      </p:sp>
    </p:spTree>
    <p:extLst>
      <p:ext uri="{BB962C8B-B14F-4D97-AF65-F5344CB8AC3E}">
        <p14:creationId xmlns:p14="http://schemas.microsoft.com/office/powerpoint/2010/main" val="2075968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B0976-AD6E-880F-AFAB-80282DA4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A9D605B-C10E-5D7F-21A1-551E12A09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FEBD2-248A-0379-E85E-871EA89DB9B9}"/>
              </a:ext>
            </a:extLst>
          </p:cNvPr>
          <p:cNvSpPr txBox="1"/>
          <p:nvPr/>
        </p:nvSpPr>
        <p:spPr>
          <a:xfrm>
            <a:off x="53034" y="646709"/>
            <a:ext cx="120859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기뻐하라 기뻐 기뻐하라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 아기를 보아라 이 아기를 보아라</a:t>
            </a:r>
          </a:p>
        </p:txBody>
      </p:sp>
    </p:spTree>
    <p:extLst>
      <p:ext uri="{BB962C8B-B14F-4D97-AF65-F5344CB8AC3E}">
        <p14:creationId xmlns:p14="http://schemas.microsoft.com/office/powerpoint/2010/main" val="1951690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7F85-4318-C8A6-FB19-87CC89D6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CD605B7-4BDE-8F27-4F28-65692101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8B80C-C4B8-9A51-ABF8-184831AF3639}"/>
              </a:ext>
            </a:extLst>
          </p:cNvPr>
          <p:cNvSpPr txBox="1"/>
          <p:nvPr/>
        </p:nvSpPr>
        <p:spPr>
          <a:xfrm>
            <a:off x="508001" y="558450"/>
            <a:ext cx="1122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구원 우리에게 임했네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영광 우리에게 비추었네</a:t>
            </a:r>
          </a:p>
        </p:txBody>
      </p:sp>
    </p:spTree>
    <p:extLst>
      <p:ext uri="{BB962C8B-B14F-4D97-AF65-F5344CB8AC3E}">
        <p14:creationId xmlns:p14="http://schemas.microsoft.com/office/powerpoint/2010/main" val="2806330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75013-5CB0-1375-7A31-2565B4BD3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06CE078-6D5B-B25E-28F9-8DF08216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185D15-6F88-4A9F-2270-A05CC0061DE1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구원자 보내주심 찬양해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아기 예수 태어나심 감사해</a:t>
            </a:r>
          </a:p>
        </p:txBody>
      </p:sp>
    </p:spTree>
    <p:extLst>
      <p:ext uri="{BB962C8B-B14F-4D97-AF65-F5344CB8AC3E}">
        <p14:creationId xmlns:p14="http://schemas.microsoft.com/office/powerpoint/2010/main" val="1078358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C31B6-FC65-CAED-5456-C36964E73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A596416-CF0C-F38A-9390-5C7BC79C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7977B-11AE-CCFD-A4F1-47F7793DA5A8}"/>
              </a:ext>
            </a:extLst>
          </p:cNvPr>
          <p:cNvSpPr txBox="1"/>
          <p:nvPr/>
        </p:nvSpPr>
        <p:spPr>
          <a:xfrm>
            <a:off x="489527" y="676205"/>
            <a:ext cx="10981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감사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</a:t>
            </a:r>
          </a:p>
        </p:txBody>
      </p:sp>
    </p:spTree>
    <p:extLst>
      <p:ext uri="{BB962C8B-B14F-4D97-AF65-F5344CB8AC3E}">
        <p14:creationId xmlns:p14="http://schemas.microsoft.com/office/powerpoint/2010/main" val="3134449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677" y="5081237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이라임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1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06521" y="300354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882" y="1702385"/>
            <a:ext cx="11530233" cy="492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그리스도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향기 가득한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자녀되기를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대림절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세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번째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주일입니다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촛불점화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담당자 준비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성탄절 축하 공연은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“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킹 오브 킹스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”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연극입니다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맡은 배역을 잘 준비 바라며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20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11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시 연습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있습니다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 예배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임사자는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사회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이예준 어린이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정은하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3200" b="1" noProof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박시윤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어린이 입니다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2808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우리는 구원 받는 자들에게나 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망하는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자들에게나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앞에서 그리스도의 향기니</a:t>
            </a:r>
          </a:p>
          <a:p>
            <a:pPr marL="0" marR="0" lvl="0" indent="0" algn="r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고린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후서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15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4973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사랑이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넘쳐 넘쳐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축복이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흘러 흘러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은혜가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가득 가득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당신과 함께 하길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0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PFE element 20">
            <a:extLst>
              <a:ext uri="{FF2B5EF4-FFF2-40B4-BE49-F238E27FC236}">
                <a16:creationId xmlns:a16="http://schemas.microsoft.com/office/drawing/2014/main" id="{B04F563F-E0BE-05FE-FF15-70F0C9067F8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0" y="2214127"/>
            <a:ext cx="10325859" cy="38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033005"/>
              </p:ext>
            </p:extLst>
          </p:nvPr>
        </p:nvGraphicFramePr>
        <p:xfrm>
          <a:off x="981884" y="2118560"/>
          <a:ext cx="10224335" cy="4381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940">
                  <a:extLst>
                    <a:ext uri="{9D8B030D-6E8A-4147-A177-3AD203B41FA5}">
                      <a16:colId xmlns:a16="http://schemas.microsoft.com/office/drawing/2014/main" val="63210971"/>
                    </a:ext>
                  </a:extLst>
                </a:gridCol>
              </a:tblGrid>
              <a:tr h="8639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김사랑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박로제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서호원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서주원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김도경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최예서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윤건이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윤강이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윤한이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오서연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이나엘</a:t>
                      </a:r>
                      <a:endParaRPr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박시윤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한은호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김한솔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현하빈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정승아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권하율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-91946"/>
            <a:ext cx="12192000" cy="1203176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킹 오브 킹스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연습 일정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1223835" y="1316127"/>
          <a:ext cx="9636997" cy="509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0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23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음성 녹음 연습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핸드폰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11912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음성 녹음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14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녹음된 것 맞추어 연습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11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시 모여서 연습 후 본당에서 리허설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주일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총연습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169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3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9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331178" y="138980"/>
            <a:ext cx="12192000" cy="69305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 fontScale="92500" lnSpcReduction="10000"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700" b="1" noProof="0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</a:t>
            </a:r>
            <a:r>
              <a:rPr lang="ko-KR" altLang="en-US" sz="4700" b="1" noProof="0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임사자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15" y="832038"/>
            <a:ext cx="11808972" cy="595786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33871" y="5959990"/>
            <a:ext cx="11701967" cy="34881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5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EB3EF-9735-5E1E-D2D3-49BDEBDA8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1FA55F9-5695-596B-43AC-6A01C802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7813337-C047-056A-FCF3-1DBFAD47B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4C193-4D43-7A21-6E96-B32C88E2CE68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FFF00"/>
                </a:solidFill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6198F-98AD-5954-D4A3-87E4C0312647}"/>
              </a:ext>
            </a:extLst>
          </p:cNvPr>
          <p:cNvSpPr txBox="1"/>
          <p:nvPr/>
        </p:nvSpPr>
        <p:spPr>
          <a:xfrm>
            <a:off x="1070032" y="1562658"/>
            <a:ext cx="11377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solidFill>
                  <a:srgbClr val="FFFF00"/>
                </a:solidFill>
              </a:rPr>
              <a:t>천사들의 노래가 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>
                <a:solidFill>
                  <a:srgbClr val="FFFF00"/>
                </a:solidFill>
              </a:rPr>
              <a:t>하늘에서 들리니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>
                <a:solidFill>
                  <a:srgbClr val="FFFF00"/>
                </a:solidFill>
              </a:rPr>
              <a:t>산과들이 기뻐서  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 err="1">
                <a:solidFill>
                  <a:srgbClr val="FFFF00"/>
                </a:solidFill>
              </a:rPr>
              <a:t>메아리쳐</a:t>
            </a:r>
            <a:r>
              <a:rPr lang="ko-KR" altLang="en-US" sz="5400" b="1" dirty="0">
                <a:solidFill>
                  <a:srgbClr val="FFFF00"/>
                </a:solidFill>
              </a:rPr>
              <a:t> 울린다</a:t>
            </a:r>
          </a:p>
        </p:txBody>
      </p:sp>
    </p:spTree>
    <p:extLst>
      <p:ext uri="{BB962C8B-B14F-4D97-AF65-F5344CB8AC3E}">
        <p14:creationId xmlns:p14="http://schemas.microsoft.com/office/powerpoint/2010/main" val="412535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9363-3486-62B2-23EC-259085168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99311FA-3798-EE70-042D-A7BFBBEE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CC0064B-4B2D-D14B-64D7-7702D730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8F9C17-199E-BEED-950E-3049569CC287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22262-F912-C3F4-CCEC-0AB3B0A86B95}"/>
              </a:ext>
            </a:extLst>
          </p:cNvPr>
          <p:cNvSpPr txBox="1"/>
          <p:nvPr/>
        </p:nvSpPr>
        <p:spPr>
          <a:xfrm>
            <a:off x="1070032" y="1562658"/>
            <a:ext cx="11377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 밤중에 목자들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srgbClr val="FFFF00"/>
                </a:solidFill>
                <a:latin typeface="맑은 고딕"/>
                <a:ea typeface="맑은 고딕" panose="020B0503020000020004" pitchFamily="50" charset="-127"/>
              </a:rPr>
              <a:t>저기 양떼 지킬 때</a:t>
            </a:r>
            <a:endParaRPr lang="en-US" altLang="ko-KR" sz="5400" b="1" dirty="0">
              <a:solidFill>
                <a:srgbClr val="FFFF00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아름다운 노래가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srgbClr val="FFFF00"/>
                </a:solidFill>
                <a:latin typeface="맑은 고딕"/>
                <a:ea typeface="맑은 고딕" panose="020B0503020000020004" pitchFamily="50" charset="-127"/>
              </a:rPr>
              <a:t>청아하게 들린다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4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E40DD-1DEE-B28E-EDD8-057E8E278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6BA8D1F-4A98-FEEE-7E1A-EDAEC488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5837963F-891F-EB71-8703-2A8A5242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9C152D-46DA-B7CE-663D-BDAF443E8763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C435F-D1B9-1ED2-5F9C-026C8D7EBF06}"/>
              </a:ext>
            </a:extLst>
          </p:cNvPr>
          <p:cNvSpPr txBox="1"/>
          <p:nvPr/>
        </p:nvSpPr>
        <p:spPr>
          <a:xfrm>
            <a:off x="1070032" y="1562658"/>
            <a:ext cx="1137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주님께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0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A2580-B347-9868-B6A4-96D316D25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8C4EDF1-BE1D-A4FB-E073-F0AA7D33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FCB264B-EDCC-A344-AC40-64950191E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0F188-4A95-9AD8-F465-7D3DBA535CEA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1D163-F1B1-9818-ABEA-856D54685634}"/>
              </a:ext>
            </a:extLst>
          </p:cNvPr>
          <p:cNvSpPr txBox="1"/>
          <p:nvPr/>
        </p:nvSpPr>
        <p:spPr>
          <a:xfrm>
            <a:off x="2556387" y="2948000"/>
            <a:ext cx="88195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  <a:b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예수님이 날 </a:t>
            </a:r>
            <a:r>
              <a:rPr lang="ko-KR" altLang="en-US" sz="5400" dirty="0" err="1">
                <a:solidFill>
                  <a:schemeClr val="bg1">
                    <a:lumMod val="95000"/>
                  </a:schemeClr>
                </a:solidFill>
              </a:rPr>
              <a:t>사랑하신대</a:t>
            </a:r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</a:p>
          <a:p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예수님이 날 </a:t>
            </a:r>
            <a:r>
              <a:rPr lang="ko-KR" altLang="en-US" sz="5400" dirty="0" err="1">
                <a:solidFill>
                  <a:schemeClr val="bg1">
                    <a:lumMod val="95000"/>
                  </a:schemeClr>
                </a:solidFill>
              </a:rPr>
              <a:t>구원하셨대</a:t>
            </a:r>
            <a:endParaRPr lang="ko-KR" alt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7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DD3B1-823F-234B-12E9-33392C20D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50FF7AB-1AAB-0BEC-D529-3831E6BB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1F30501C-8CAD-58A6-EBBE-853B7E6D0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2D1D58-FAE6-AA14-E8FB-82F465BC37D5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178B2-3081-5E94-5AE9-13730875719A}"/>
              </a:ext>
            </a:extLst>
          </p:cNvPr>
          <p:cNvSpPr txBox="1"/>
          <p:nvPr/>
        </p:nvSpPr>
        <p:spPr>
          <a:xfrm>
            <a:off x="2556387" y="2948000"/>
            <a:ext cx="88195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위해 십자가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죽으셨대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/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우리를 주의 자녀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삼으셨대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1987019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32362</TotalTime>
  <Words>821</Words>
  <Application>Microsoft Office PowerPoint</Application>
  <PresentationFormat>와이드스크린</PresentationFormat>
  <Paragraphs>261</Paragraphs>
  <Slides>47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47</vt:i4>
      </vt:variant>
    </vt:vector>
  </HeadingPairs>
  <TitlesOfParts>
    <vt:vector size="69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8_Office 테마</vt:lpstr>
      <vt:lpstr>9_Office 테마</vt:lpstr>
      <vt:lpstr>1_Office 테마</vt:lpstr>
      <vt:lpstr>5_Office 테마</vt:lpstr>
      <vt:lpstr>2_파형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448</cp:revision>
  <dcterms:created xsi:type="dcterms:W3CDTF">2022-06-11T10:00:30Z</dcterms:created>
  <dcterms:modified xsi:type="dcterms:W3CDTF">2025-12-13T11:16:08Z</dcterms:modified>
  <cp:version/>
</cp:coreProperties>
</file>