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5"/>
  </p:notesMasterIdLst>
  <p:sldIdLst>
    <p:sldId id="1998" r:id="rId6"/>
    <p:sldId id="3080" r:id="rId7"/>
    <p:sldId id="3070" r:id="rId8"/>
    <p:sldId id="3071" r:id="rId9"/>
    <p:sldId id="3081" r:id="rId10"/>
    <p:sldId id="3082" r:id="rId11"/>
    <p:sldId id="3083" r:id="rId12"/>
    <p:sldId id="3084" r:id="rId13"/>
    <p:sldId id="3085" r:id="rId14"/>
    <p:sldId id="3086" r:id="rId15"/>
    <p:sldId id="3087" r:id="rId16"/>
    <p:sldId id="3088" r:id="rId17"/>
    <p:sldId id="3089" r:id="rId18"/>
    <p:sldId id="3090" r:id="rId19"/>
    <p:sldId id="3091" r:id="rId20"/>
    <p:sldId id="3092" r:id="rId21"/>
    <p:sldId id="3093" r:id="rId22"/>
    <p:sldId id="3094" r:id="rId23"/>
    <p:sldId id="3105" r:id="rId24"/>
    <p:sldId id="3106" r:id="rId25"/>
    <p:sldId id="3107" r:id="rId26"/>
    <p:sldId id="3095" r:id="rId27"/>
    <p:sldId id="3096" r:id="rId28"/>
    <p:sldId id="3097" r:id="rId29"/>
    <p:sldId id="3098" r:id="rId30"/>
    <p:sldId id="3099" r:id="rId31"/>
    <p:sldId id="3100" r:id="rId32"/>
    <p:sldId id="3101" r:id="rId33"/>
    <p:sldId id="3102" r:id="rId34"/>
    <p:sldId id="3103" r:id="rId35"/>
    <p:sldId id="3104" r:id="rId36"/>
    <p:sldId id="2614" r:id="rId37"/>
    <p:sldId id="2547" r:id="rId38"/>
    <p:sldId id="2548" r:id="rId39"/>
    <p:sldId id="2549" r:id="rId40"/>
    <p:sldId id="2550" r:id="rId41"/>
    <p:sldId id="3108" r:id="rId42"/>
    <p:sldId id="3109" r:id="rId43"/>
    <p:sldId id="3110" r:id="rId44"/>
    <p:sldId id="3111" r:id="rId45"/>
    <p:sldId id="3112" r:id="rId46"/>
    <p:sldId id="3113" r:id="rId47"/>
    <p:sldId id="3114" r:id="rId48"/>
    <p:sldId id="3115" r:id="rId49"/>
    <p:sldId id="3116" r:id="rId50"/>
    <p:sldId id="3117" r:id="rId51"/>
    <p:sldId id="2915" r:id="rId52"/>
    <p:sldId id="3067" r:id="rId53"/>
    <p:sldId id="3068" r:id="rId54"/>
    <p:sldId id="3069" r:id="rId55"/>
    <p:sldId id="2919" r:id="rId56"/>
    <p:sldId id="2922" r:id="rId57"/>
    <p:sldId id="2641" r:id="rId58"/>
    <p:sldId id="1932" r:id="rId59"/>
    <p:sldId id="1933" r:id="rId60"/>
    <p:sldId id="1934" r:id="rId61"/>
    <p:sldId id="2363" r:id="rId6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24713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396" y="96"/>
      </p:cViewPr>
      <p:guideLst>
        <p:guide orient="horz" pos="2158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5.xml"  /><Relationship Id="rId11" Type="http://schemas.openxmlformats.org/officeDocument/2006/relationships/slide" Target="slides/slide6.xml"  /><Relationship Id="rId12" Type="http://schemas.openxmlformats.org/officeDocument/2006/relationships/slide" Target="slides/slide7.xml"  /><Relationship Id="rId13" Type="http://schemas.openxmlformats.org/officeDocument/2006/relationships/slide" Target="slides/slide8.xml"  /><Relationship Id="rId14" Type="http://schemas.openxmlformats.org/officeDocument/2006/relationships/slide" Target="slides/slide9.xml"  /><Relationship Id="rId15" Type="http://schemas.openxmlformats.org/officeDocument/2006/relationships/slide" Target="slides/slide10.xml"  /><Relationship Id="rId16" Type="http://schemas.openxmlformats.org/officeDocument/2006/relationships/slide" Target="slides/slide11.xml"  /><Relationship Id="rId17" Type="http://schemas.openxmlformats.org/officeDocument/2006/relationships/slide" Target="slides/slide12.xml"  /><Relationship Id="rId18" Type="http://schemas.openxmlformats.org/officeDocument/2006/relationships/slide" Target="slides/slide13.xml"  /><Relationship Id="rId19" Type="http://schemas.openxmlformats.org/officeDocument/2006/relationships/slide" Target="slides/slide14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5.xml"  /><Relationship Id="rId21" Type="http://schemas.openxmlformats.org/officeDocument/2006/relationships/slide" Target="slides/slide16.xml"  /><Relationship Id="rId22" Type="http://schemas.openxmlformats.org/officeDocument/2006/relationships/slide" Target="slides/slide17.xml"  /><Relationship Id="rId23" Type="http://schemas.openxmlformats.org/officeDocument/2006/relationships/slide" Target="slides/slide18.xml"  /><Relationship Id="rId24" Type="http://schemas.openxmlformats.org/officeDocument/2006/relationships/slide" Target="slides/slide19.xml"  /><Relationship Id="rId25" Type="http://schemas.openxmlformats.org/officeDocument/2006/relationships/slide" Target="slides/slide20.xml"  /><Relationship Id="rId26" Type="http://schemas.openxmlformats.org/officeDocument/2006/relationships/slide" Target="slides/slide21.xml"  /><Relationship Id="rId27" Type="http://schemas.openxmlformats.org/officeDocument/2006/relationships/slide" Target="slides/slide22.xml"  /><Relationship Id="rId28" Type="http://schemas.openxmlformats.org/officeDocument/2006/relationships/slide" Target="slides/slide23.xml"  /><Relationship Id="rId29" Type="http://schemas.openxmlformats.org/officeDocument/2006/relationships/slide" Target="slides/slide24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5.xml"  /><Relationship Id="rId31" Type="http://schemas.openxmlformats.org/officeDocument/2006/relationships/slide" Target="slides/slide26.xml"  /><Relationship Id="rId32" Type="http://schemas.openxmlformats.org/officeDocument/2006/relationships/slide" Target="slides/slide27.xml"  /><Relationship Id="rId33" Type="http://schemas.openxmlformats.org/officeDocument/2006/relationships/slide" Target="slides/slide28.xml"  /><Relationship Id="rId34" Type="http://schemas.openxmlformats.org/officeDocument/2006/relationships/slide" Target="slides/slide29.xml"  /><Relationship Id="rId35" Type="http://schemas.openxmlformats.org/officeDocument/2006/relationships/slide" Target="slides/slide30.xml"  /><Relationship Id="rId36" Type="http://schemas.openxmlformats.org/officeDocument/2006/relationships/slide" Target="slides/slide31.xml"  /><Relationship Id="rId37" Type="http://schemas.openxmlformats.org/officeDocument/2006/relationships/slide" Target="slides/slide32.xml"  /><Relationship Id="rId38" Type="http://schemas.openxmlformats.org/officeDocument/2006/relationships/slide" Target="slides/slide33.xml"  /><Relationship Id="rId39" Type="http://schemas.openxmlformats.org/officeDocument/2006/relationships/slide" Target="slides/slide34.xml"  /><Relationship Id="rId4" Type="http://schemas.openxmlformats.org/officeDocument/2006/relationships/slideMaster" Target="slideMasters/slideMaster4.xml"  /><Relationship Id="rId40" Type="http://schemas.openxmlformats.org/officeDocument/2006/relationships/slide" Target="slides/slide35.xml"  /><Relationship Id="rId41" Type="http://schemas.openxmlformats.org/officeDocument/2006/relationships/slide" Target="slides/slide36.xml"  /><Relationship Id="rId42" Type="http://schemas.openxmlformats.org/officeDocument/2006/relationships/slide" Target="slides/slide37.xml"  /><Relationship Id="rId43" Type="http://schemas.openxmlformats.org/officeDocument/2006/relationships/slide" Target="slides/slide38.xml"  /><Relationship Id="rId44" Type="http://schemas.openxmlformats.org/officeDocument/2006/relationships/slide" Target="slides/slide39.xml"  /><Relationship Id="rId45" Type="http://schemas.openxmlformats.org/officeDocument/2006/relationships/slide" Target="slides/slide40.xml"  /><Relationship Id="rId46" Type="http://schemas.openxmlformats.org/officeDocument/2006/relationships/slide" Target="slides/slide41.xml"  /><Relationship Id="rId47" Type="http://schemas.openxmlformats.org/officeDocument/2006/relationships/slide" Target="slides/slide42.xml"  /><Relationship Id="rId48" Type="http://schemas.openxmlformats.org/officeDocument/2006/relationships/slide" Target="slides/slide43.xml"  /><Relationship Id="rId49" Type="http://schemas.openxmlformats.org/officeDocument/2006/relationships/slide" Target="slides/slide44.xml"  /><Relationship Id="rId5" Type="http://schemas.openxmlformats.org/officeDocument/2006/relationships/notesMaster" Target="notesMasters/notesMaster1.xml"  /><Relationship Id="rId50" Type="http://schemas.openxmlformats.org/officeDocument/2006/relationships/slide" Target="slides/slide45.xml"  /><Relationship Id="rId51" Type="http://schemas.openxmlformats.org/officeDocument/2006/relationships/slide" Target="slides/slide46.xml"  /><Relationship Id="rId52" Type="http://schemas.openxmlformats.org/officeDocument/2006/relationships/slide" Target="slides/slide47.xml"  /><Relationship Id="rId53" Type="http://schemas.openxmlformats.org/officeDocument/2006/relationships/slide" Target="slides/slide48.xml"  /><Relationship Id="rId54" Type="http://schemas.openxmlformats.org/officeDocument/2006/relationships/slide" Target="slides/slide49.xml"  /><Relationship Id="rId55" Type="http://schemas.openxmlformats.org/officeDocument/2006/relationships/slide" Target="slides/slide50.xml"  /><Relationship Id="rId56" Type="http://schemas.openxmlformats.org/officeDocument/2006/relationships/slide" Target="slides/slide51.xml"  /><Relationship Id="rId57" Type="http://schemas.openxmlformats.org/officeDocument/2006/relationships/slide" Target="slides/slide52.xml"  /><Relationship Id="rId58" Type="http://schemas.openxmlformats.org/officeDocument/2006/relationships/slide" Target="slides/slide53.xml"  /><Relationship Id="rId59" Type="http://schemas.openxmlformats.org/officeDocument/2006/relationships/slide" Target="slides/slide54.xml"  /><Relationship Id="rId6" Type="http://schemas.openxmlformats.org/officeDocument/2006/relationships/slide" Target="slides/slide1.xml"  /><Relationship Id="rId60" Type="http://schemas.openxmlformats.org/officeDocument/2006/relationships/slide" Target="slides/slide55.xml"  /><Relationship Id="rId61" Type="http://schemas.openxmlformats.org/officeDocument/2006/relationships/slide" Target="slides/slide56.xml"  /><Relationship Id="rId62" Type="http://schemas.openxmlformats.org/officeDocument/2006/relationships/slide" Target="slides/slide57.xml"  /><Relationship Id="rId63" Type="http://schemas.openxmlformats.org/officeDocument/2006/relationships/presProps" Target="presProps.xml"  /><Relationship Id="rId64" Type="http://schemas.openxmlformats.org/officeDocument/2006/relationships/viewProps" Target="viewProps.xml"  /><Relationship Id="rId65" Type="http://schemas.openxmlformats.org/officeDocument/2006/relationships/theme" Target="theme/theme1.xml"  /><Relationship Id="rId66" Type="http://schemas.openxmlformats.org/officeDocument/2006/relationships/tableStyles" Target="tableStyles.xml"  /><Relationship Id="rId7" Type="http://schemas.openxmlformats.org/officeDocument/2006/relationships/slide" Target="slides/slide2.xml"  /><Relationship Id="rId8" Type="http://schemas.openxmlformats.org/officeDocument/2006/relationships/slide" Target="slides/slide3.xml"  /><Relationship Id="rId9" Type="http://schemas.openxmlformats.org/officeDocument/2006/relationships/slide" Target="slides/slide4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5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41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48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49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2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3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4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5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6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26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2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3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4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5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6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37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965225"/>
      </p:ext>
    </p:extLst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790727"/>
      </p:ext>
    </p:extLst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7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249580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 rot="0"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 rot="0"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 rot="0"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 rot="0"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 rot="0"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10" Type="http://schemas.openxmlformats.org/officeDocument/2006/relationships/slideLayout" Target="../slideLayouts/slideLayout33.xml"  /><Relationship Id="rId11" Type="http://schemas.openxmlformats.org/officeDocument/2006/relationships/slideLayout" Target="../slideLayouts/slideLayout34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5.xml"  /><Relationship Id="rId3" Type="http://schemas.openxmlformats.org/officeDocument/2006/relationships/slideLayout" Target="../slideLayouts/slideLayout26.xml"  /><Relationship Id="rId4" Type="http://schemas.openxmlformats.org/officeDocument/2006/relationships/slideLayout" Target="../slideLayouts/slideLayout27.xml"  /><Relationship Id="rId5" Type="http://schemas.openxmlformats.org/officeDocument/2006/relationships/slideLayout" Target="../slideLayouts/slideLayout28.xml"  /><Relationship Id="rId6" Type="http://schemas.openxmlformats.org/officeDocument/2006/relationships/slideLayout" Target="../slideLayouts/slideLayout29.xml"  /><Relationship Id="rId7" Type="http://schemas.openxmlformats.org/officeDocument/2006/relationships/slideLayout" Target="../slideLayouts/slideLayout30.xml"  /><Relationship Id="rId8" Type="http://schemas.openxmlformats.org/officeDocument/2006/relationships/slideLayout" Target="../slideLayouts/slideLayout31.xml"  /><Relationship Id="rId9" Type="http://schemas.openxmlformats.org/officeDocument/2006/relationships/slideLayout" Target="../slideLayouts/slideLayout32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Relationship Id="rId10" Type="http://schemas.openxmlformats.org/officeDocument/2006/relationships/slideLayout" Target="../slideLayouts/slideLayout44.xml"  /><Relationship Id="rId11" Type="http://schemas.openxmlformats.org/officeDocument/2006/relationships/slideLayout" Target="../slideLayouts/slideLayout45.xml"  /><Relationship Id="rId12" Type="http://schemas.openxmlformats.org/officeDocument/2006/relationships/slideLayout" Target="../slideLayouts/slideLayout46.xml"  /><Relationship Id="rId13" Type="http://schemas.openxmlformats.org/officeDocument/2006/relationships/theme" Target="../theme/theme4.xml"  /><Relationship Id="rId2" Type="http://schemas.openxmlformats.org/officeDocument/2006/relationships/slideLayout" Target="../slideLayouts/slideLayout36.xml"  /><Relationship Id="rId3" Type="http://schemas.openxmlformats.org/officeDocument/2006/relationships/slideLayout" Target="../slideLayouts/slideLayout37.xml"  /><Relationship Id="rId4" Type="http://schemas.openxmlformats.org/officeDocument/2006/relationships/slideLayout" Target="../slideLayouts/slideLayout38.xml"  /><Relationship Id="rId5" Type="http://schemas.openxmlformats.org/officeDocument/2006/relationships/slideLayout" Target="../slideLayouts/slideLayout39.xml"  /><Relationship Id="rId6" Type="http://schemas.openxmlformats.org/officeDocument/2006/relationships/slideLayout" Target="../slideLayouts/slideLayout40.xml"  /><Relationship Id="rId7" Type="http://schemas.openxmlformats.org/officeDocument/2006/relationships/slideLayout" Target="../slideLayouts/slideLayout41.xml"  /><Relationship Id="rId8" Type="http://schemas.openxmlformats.org/officeDocument/2006/relationships/slideLayout" Target="../slideLayouts/slideLayout42.xml"  /><Relationship Id="rId9" Type="http://schemas.openxmlformats.org/officeDocument/2006/relationships/slideLayout" Target="../slideLayouts/slideLayout43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 rot="0"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4.png"  /><Relationship Id="rId4" Type="http://schemas.openxmlformats.org/officeDocument/2006/relationships/image" Target="../media/image15.png"  /><Relationship Id="rId5" Type="http://schemas.openxmlformats.org/officeDocument/2006/relationships/image" Target="../media/image16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7.png"  /><Relationship Id="rId5" Type="http://schemas.openxmlformats.org/officeDocument/2006/relationships/image" Target="../media/image17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4.png"  /><Relationship Id="rId4" Type="http://schemas.openxmlformats.org/officeDocument/2006/relationships/image" Target="../media/image8.png"  /><Relationship Id="rId5" Type="http://schemas.openxmlformats.org/officeDocument/2006/relationships/image" Target="../media/image18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4.png"  /><Relationship Id="rId4" Type="http://schemas.openxmlformats.org/officeDocument/2006/relationships/image" Target="../media/image10.png"  /><Relationship Id="rId5" Type="http://schemas.openxmlformats.org/officeDocument/2006/relationships/image" Target="../media/image19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4.png"  /><Relationship Id="rId4" Type="http://schemas.openxmlformats.org/officeDocument/2006/relationships/image" Target="../media/image10.png"  /><Relationship Id="rId5" Type="http://schemas.openxmlformats.org/officeDocument/2006/relationships/image" Target="../media/image20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13.png"  /><Relationship Id="rId4" Type="http://schemas.openxmlformats.org/officeDocument/2006/relationships/image" Target="../media/image4.png"  /><Relationship Id="rId5" Type="http://schemas.openxmlformats.org/officeDocument/2006/relationships/image" Target="../media/image21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4.png"  /><Relationship Id="rId4" Type="http://schemas.openxmlformats.org/officeDocument/2006/relationships/image" Target="../media/image22.png"  /><Relationship Id="rId5" Type="http://schemas.openxmlformats.org/officeDocument/2006/relationships/image" Target="../media/image23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13.png"  /><Relationship Id="rId4" Type="http://schemas.openxmlformats.org/officeDocument/2006/relationships/image" Target="../media/image4.png"  /><Relationship Id="rId5" Type="http://schemas.openxmlformats.org/officeDocument/2006/relationships/image" Target="../media/image24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4.png"  /><Relationship Id="rId4" Type="http://schemas.openxmlformats.org/officeDocument/2006/relationships/image" Target="../media/image25.png"  /><Relationship Id="rId5" Type="http://schemas.openxmlformats.org/officeDocument/2006/relationships/image" Target="../media/image26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7.png"  /><Relationship Id="rId4" Type="http://schemas.openxmlformats.org/officeDocument/2006/relationships/image" Target="../media/image28.png"  /><Relationship Id="rId5" Type="http://schemas.openxmlformats.org/officeDocument/2006/relationships/image" Target="../media/image29.png"  /><Relationship Id="rId6" Type="http://schemas.openxmlformats.org/officeDocument/2006/relationships/image" Target="../media/image30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8.png"  /><Relationship Id="rId3" Type="http://schemas.openxmlformats.org/officeDocument/2006/relationships/image" Target="../media/image27.png"  /><Relationship Id="rId4" Type="http://schemas.openxmlformats.org/officeDocument/2006/relationships/image" Target="../media/image31.png"  /><Relationship Id="rId5" Type="http://schemas.openxmlformats.org/officeDocument/2006/relationships/image" Target="../media/image32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8.png"  /><Relationship Id="rId3" Type="http://schemas.openxmlformats.org/officeDocument/2006/relationships/image" Target="../media/image27.png"  /><Relationship Id="rId4" Type="http://schemas.openxmlformats.org/officeDocument/2006/relationships/image" Target="../media/image33.png"  /><Relationship Id="rId5" Type="http://schemas.openxmlformats.org/officeDocument/2006/relationships/image" Target="../media/image34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8.png"  /><Relationship Id="rId3" Type="http://schemas.openxmlformats.org/officeDocument/2006/relationships/image" Target="../media/image27.png"  /><Relationship Id="rId4" Type="http://schemas.openxmlformats.org/officeDocument/2006/relationships/image" Target="../media/image35.png"  /><Relationship Id="rId5" Type="http://schemas.openxmlformats.org/officeDocument/2006/relationships/image" Target="../media/image36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7.png"  /><Relationship Id="rId4" Type="http://schemas.openxmlformats.org/officeDocument/2006/relationships/image" Target="../media/image28.png"  /><Relationship Id="rId5" Type="http://schemas.openxmlformats.org/officeDocument/2006/relationships/image" Target="../media/image37.png"  /><Relationship Id="rId6" Type="http://schemas.openxmlformats.org/officeDocument/2006/relationships/image" Target="../media/image30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8.png"  /><Relationship Id="rId3" Type="http://schemas.openxmlformats.org/officeDocument/2006/relationships/image" Target="../media/image27.png"  /><Relationship Id="rId4" Type="http://schemas.openxmlformats.org/officeDocument/2006/relationships/image" Target="../media/image38.png"  /><Relationship Id="rId5" Type="http://schemas.openxmlformats.org/officeDocument/2006/relationships/image" Target="../media/image32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8.png"  /><Relationship Id="rId3" Type="http://schemas.openxmlformats.org/officeDocument/2006/relationships/image" Target="../media/image27.png"  /><Relationship Id="rId4" Type="http://schemas.openxmlformats.org/officeDocument/2006/relationships/image" Target="../media/image39.png"  /><Relationship Id="rId5" Type="http://schemas.openxmlformats.org/officeDocument/2006/relationships/image" Target="../media/image34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8.png"  /><Relationship Id="rId3" Type="http://schemas.openxmlformats.org/officeDocument/2006/relationships/image" Target="../media/image27.png"  /><Relationship Id="rId4" Type="http://schemas.openxmlformats.org/officeDocument/2006/relationships/image" Target="../media/image40.png"  /><Relationship Id="rId5" Type="http://schemas.openxmlformats.org/officeDocument/2006/relationships/image" Target="../media/image36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8.png"  /><Relationship Id="rId3" Type="http://schemas.openxmlformats.org/officeDocument/2006/relationships/image" Target="../media/image27.png"  /><Relationship Id="rId4" Type="http://schemas.openxmlformats.org/officeDocument/2006/relationships/image" Target="../media/image41.png"  /><Relationship Id="rId5" Type="http://schemas.openxmlformats.org/officeDocument/2006/relationships/image" Target="../media/image34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8.png"  /><Relationship Id="rId3" Type="http://schemas.openxmlformats.org/officeDocument/2006/relationships/image" Target="../media/image27.png"  /><Relationship Id="rId4" Type="http://schemas.openxmlformats.org/officeDocument/2006/relationships/image" Target="../media/image42.png"  /><Relationship Id="rId5" Type="http://schemas.openxmlformats.org/officeDocument/2006/relationships/image" Target="../media/image36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4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43.jpe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43.jpe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43.jpe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8.xml"  /><Relationship Id="rId3" Type="http://schemas.openxmlformats.org/officeDocument/2006/relationships/image" Target="../media/image43.jpe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27.png"  /><Relationship Id="rId4" Type="http://schemas.openxmlformats.org/officeDocument/2006/relationships/image" Target="../media/image28.png"  /><Relationship Id="rId5" Type="http://schemas.openxmlformats.org/officeDocument/2006/relationships/image" Target="../media/image29.png"  /><Relationship Id="rId6" Type="http://schemas.openxmlformats.org/officeDocument/2006/relationships/image" Target="../media/image30.pn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8.png"  /><Relationship Id="rId3" Type="http://schemas.openxmlformats.org/officeDocument/2006/relationships/image" Target="../media/image27.png"  /><Relationship Id="rId4" Type="http://schemas.openxmlformats.org/officeDocument/2006/relationships/image" Target="../media/image31.png"  /><Relationship Id="rId5" Type="http://schemas.openxmlformats.org/officeDocument/2006/relationships/image" Target="../media/image32.pn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8.png"  /><Relationship Id="rId3" Type="http://schemas.openxmlformats.org/officeDocument/2006/relationships/image" Target="../media/image27.png"  /><Relationship Id="rId4" Type="http://schemas.openxmlformats.org/officeDocument/2006/relationships/image" Target="../media/image33.png"  /><Relationship Id="rId5" Type="http://schemas.openxmlformats.org/officeDocument/2006/relationships/image" Target="../media/image3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8.png"  /><Relationship Id="rId3" Type="http://schemas.openxmlformats.org/officeDocument/2006/relationships/image" Target="../media/image27.png"  /><Relationship Id="rId4" Type="http://schemas.openxmlformats.org/officeDocument/2006/relationships/image" Target="../media/image35.png"  /><Relationship Id="rId5" Type="http://schemas.openxmlformats.org/officeDocument/2006/relationships/image" Target="../media/image36.pn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27.png"  /><Relationship Id="rId4" Type="http://schemas.openxmlformats.org/officeDocument/2006/relationships/image" Target="../media/image28.png"  /><Relationship Id="rId5" Type="http://schemas.openxmlformats.org/officeDocument/2006/relationships/image" Target="../media/image37.png"  /><Relationship Id="rId6" Type="http://schemas.openxmlformats.org/officeDocument/2006/relationships/image" Target="../media/image30.png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8.png"  /><Relationship Id="rId3" Type="http://schemas.openxmlformats.org/officeDocument/2006/relationships/image" Target="../media/image27.png"  /><Relationship Id="rId4" Type="http://schemas.openxmlformats.org/officeDocument/2006/relationships/image" Target="../media/image38.png"  /><Relationship Id="rId5" Type="http://schemas.openxmlformats.org/officeDocument/2006/relationships/image" Target="../media/image32.pn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8.png"  /><Relationship Id="rId3" Type="http://schemas.openxmlformats.org/officeDocument/2006/relationships/image" Target="../media/image27.png"  /><Relationship Id="rId4" Type="http://schemas.openxmlformats.org/officeDocument/2006/relationships/image" Target="../media/image39.png"  /><Relationship Id="rId5" Type="http://schemas.openxmlformats.org/officeDocument/2006/relationships/image" Target="../media/image34.png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8.png"  /><Relationship Id="rId3" Type="http://schemas.openxmlformats.org/officeDocument/2006/relationships/image" Target="../media/image27.png"  /><Relationship Id="rId4" Type="http://schemas.openxmlformats.org/officeDocument/2006/relationships/image" Target="../media/image40.png"  /><Relationship Id="rId5" Type="http://schemas.openxmlformats.org/officeDocument/2006/relationships/image" Target="../media/image36.pn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8.png"  /><Relationship Id="rId3" Type="http://schemas.openxmlformats.org/officeDocument/2006/relationships/image" Target="../media/image27.png"  /><Relationship Id="rId4" Type="http://schemas.openxmlformats.org/officeDocument/2006/relationships/image" Target="../media/image41.png"  /><Relationship Id="rId5" Type="http://schemas.openxmlformats.org/officeDocument/2006/relationships/image" Target="../media/image34.pn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8.png"  /><Relationship Id="rId3" Type="http://schemas.openxmlformats.org/officeDocument/2006/relationships/image" Target="../media/image27.png"  /><Relationship Id="rId4" Type="http://schemas.openxmlformats.org/officeDocument/2006/relationships/image" Target="../media/image42.png"  /><Relationship Id="rId5" Type="http://schemas.openxmlformats.org/officeDocument/2006/relationships/image" Target="../media/image36.png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44.png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45.jpe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41.xml"  /><Relationship Id="rId3" Type="http://schemas.openxmlformats.org/officeDocument/2006/relationships/image" Target="../media/image46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47.jpeg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48.png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44.png"  /></Relationships>
</file>

<file path=ppt/slides/_rels/slide5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49.png"  /><Relationship Id="rId4" Type="http://schemas.microsoft.com/office/2007/relationships/hdphoto" Target="../embeddings/oleObject1.wdp"  /></Relationships>
</file>

<file path=ppt/slides/_rels/slide5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5.xml"  /><Relationship Id="rId3" Type="http://schemas.openxmlformats.org/officeDocument/2006/relationships/image" Target="../media/image50.jpeg"  /></Relationships>
</file>

<file path=ppt/slides/_rels/slide5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6.xml"  /><Relationship Id="rId3" Type="http://schemas.openxmlformats.org/officeDocument/2006/relationships/image" Target="../media/image50.jpeg"  /></Relationships>
</file>

<file path=ppt/slides/_rels/slide5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7.xml"  /><Relationship Id="rId3" Type="http://schemas.openxmlformats.org/officeDocument/2006/relationships/image" Target="../media/image50.jpeg"  /></Relationships>
</file>

<file path=ppt/slides/_rels/slide5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4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4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4.png"  /><Relationship Id="rId4" Type="http://schemas.openxmlformats.org/officeDocument/2006/relationships/image" Target="../media/image10.png"  /><Relationship Id="rId5" Type="http://schemas.openxmlformats.org/officeDocument/2006/relationships/image" Target="../media/image12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13.png"  /><Relationship Id="rId4" Type="http://schemas.openxmlformats.org/officeDocument/2006/relationships/image" Target="../media/image4.png"  /><Relationship Id="rId5" Type="http://schemas.openxmlformats.org/officeDocument/2006/relationships/image" Target="../media/image14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11" name="PFE element 24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05686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8" name="PFE element 2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10" name="PFE element 2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12" name="PFE element 2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2138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9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3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26" name="PFE element 3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29" name="PFE element 3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99375"/>
      </p:ext>
    </p:extLst>
  </p:cSld>
  <p:clrMapOvr>
    <a:masterClrMapping/>
  </p:clrMapOvr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3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24" name="PFE element 3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2132214"/>
            <a:ext cx="8839200" cy="2593405"/>
          </a:xfrm>
          <a:prstGeom prst="rect">
            <a:avLst/>
          </a:prstGeom>
        </p:spPr>
      </p:pic>
      <p:pic>
        <p:nvPicPr>
          <p:cNvPr id="28" name="PFE element 3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69021"/>
      </p:ext>
    </p:extLst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38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24" name="PFE element 3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2132214"/>
            <a:ext cx="8839200" cy="2593405"/>
          </a:xfrm>
          <a:prstGeom prst="rect">
            <a:avLst/>
          </a:prstGeom>
        </p:spPr>
      </p:pic>
      <p:pic>
        <p:nvPicPr>
          <p:cNvPr id="26" name="PFE element 4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48867"/>
      </p:ext>
    </p:extLst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4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24" name="PFE element 43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28" name="PFE element 44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87298"/>
      </p:ext>
    </p:extLst>
  </p:cSld>
  <p:clrMapOvr>
    <a:masterClrMapping/>
  </p:clrMapOvr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4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24" name="PFE element 4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26" name="PFE element 4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57871"/>
      </p:ext>
    </p:extLst>
  </p:cSld>
  <p:clrMapOvr>
    <a:masterClrMapping/>
  </p:clrMapOvr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9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5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24" name="PFE element 5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28" name="PFE element 5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57301"/>
      </p:ext>
    </p:extLst>
  </p:cSld>
  <p:clrMapOvr>
    <a:masterClrMapping/>
  </p:clrMapOvr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5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5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24" name="PFE element 5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26" name="PFE element 5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26380"/>
      </p:ext>
    </p:extLst>
  </p:cSld>
  <p:clrMapOvr>
    <a:masterClrMapping/>
  </p:clrMapOvr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52015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900" b="1"/>
              <a:t>작은제자</a:t>
            </a:r>
            <a:endParaRPr lang="ko-KR" altLang="en-US" sz="25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681492" y="1728106"/>
            <a:ext cx="10511516" cy="3746864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30006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59" y="0"/>
            <a:ext cx="10214882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2" y="295823"/>
            <a:ext cx="7104789" cy="14294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52015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900" b="1"/>
              <a:t>작은제자</a:t>
            </a:r>
            <a:endParaRPr lang="ko-KR" altLang="en-US" sz="25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1123724" y="1671409"/>
            <a:ext cx="9944552" cy="3747318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입술 열 때 마다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향기 뿜어내고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걸음 뗄 때마다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모습 보여주리</a:t>
            </a: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33713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52015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900" b="1"/>
              <a:t>작은제자</a:t>
            </a:r>
            <a:endParaRPr lang="ko-KR" altLang="en-US" sz="25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1123724" y="1555341"/>
            <a:ext cx="9944552" cy="3747318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40546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11" name="PFE element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3" name="PFE element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37" y="2383748"/>
            <a:ext cx="8195733" cy="3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46794"/>
      </p:ext>
    </p:extLst>
  </p:cSld>
  <p:clrMapOvr>
    <a:masterClrMapping/>
  </p:clrMapOvr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37" y="2383748"/>
            <a:ext cx="8195733" cy="3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05045"/>
      </p:ext>
    </p:extLst>
  </p:cSld>
  <p:clrMapOvr>
    <a:masterClrMapping/>
  </p:clrMapOvr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10" name="PFE element 1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1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4798"/>
      </p:ext>
    </p:extLst>
  </p:cSld>
  <p:clrMapOvr>
    <a:masterClrMapping/>
  </p:clrMapOvr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1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1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1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67410"/>
      </p:ext>
    </p:extLst>
  </p:cSld>
  <p:clrMapOvr>
    <a:masterClrMapping/>
  </p:clrMapOvr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8" name="PFE element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10" name="PFE element 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37" y="2383748"/>
            <a:ext cx="8195733" cy="3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12453"/>
      </p:ext>
    </p:extLst>
  </p:cSld>
  <p:clrMapOvr>
    <a:masterClrMapping/>
  </p:clrMapOvr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24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37" y="2383748"/>
            <a:ext cx="8195733" cy="3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88205"/>
      </p:ext>
    </p:extLst>
  </p:cSld>
  <p:clrMapOvr>
    <a:masterClrMapping/>
  </p:clrMapOvr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2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10" name="PFE element 2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2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468"/>
      </p:ext>
    </p:extLst>
  </p:cSld>
  <p:clrMapOvr>
    <a:masterClrMapping/>
  </p:clrMapOvr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3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3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3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97676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보이지 않아도</a:t>
            </a:r>
            <a:r>
              <a:rPr lang="en-US" altLang="ko-KR" sz="5000" b="1">
                <a:solidFill>
                  <a:prstClr val="black"/>
                </a:solidFill>
              </a:rPr>
              <a:t> </a:t>
            </a:r>
            <a:r>
              <a:rPr lang="ko-KR" altLang="en-US" sz="5000" b="1">
                <a:solidFill>
                  <a:prstClr val="black"/>
                </a:solidFill>
              </a:rPr>
              <a:t>난 알 고 있어요</a:t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하나님 내 곁에 계심을</a:t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늘 새 힘주시고 인도해 주시는</a:t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사랑의 하나님</a:t>
            </a:r>
            <a:endParaRPr lang="en-US" altLang="ko-KR" sz="5000" b="1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/>
              <a:t>하나님 함께 하시니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3572474335"/>
      </p:ext>
    </p:extLst>
  </p:cSld>
  <p:clrMapOvr>
    <a:masterClrMapping/>
  </p:clrMapOvr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3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10" name="PFE element 3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3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06197"/>
      </p:ext>
    </p:extLst>
  </p:cSld>
  <p:clrMapOvr>
    <a:masterClrMapping/>
  </p:clrMapOvr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38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3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4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59902"/>
      </p:ext>
    </p:extLst>
  </p:cSld>
  <p:clrMapOvr>
    <a:masterClrMapping/>
  </p:clrMapOvr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5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26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237015"/>
            <a:ext cx="11987281" cy="1794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56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첫번째주 </a:t>
            </a:r>
            <a:r>
              <a:rPr xmlns:mc="http://schemas.openxmlformats.org/markup-compatibility/2006" xmlns:hp="http://schemas.haansoft.com/office/presentation/8.0" kumimoji="1" lang="en-US" altLang="ko-KR" sz="56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/</a:t>
            </a:r>
            <a:r>
              <a:rPr xmlns:mc="http://schemas.openxmlformats.org/markup-compatibility/2006" xmlns:hp="http://schemas.haansoft.com/office/presentation/8.0" kumimoji="1" lang="ko-KR" altLang="en-US" sz="56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웨슬리회심 </a:t>
            </a:r>
            <a:r>
              <a:rPr xmlns:mc="http://schemas.openxmlformats.org/markup-compatibility/2006" xmlns:hp="http://schemas.haansoft.com/office/presentation/8.0" kumimoji="1" lang="en-US" altLang="ko-KR" sz="56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286</a:t>
            </a:r>
            <a:r>
              <a:rPr xmlns:mc="http://schemas.openxmlformats.org/markup-compatibility/2006" xmlns:hp="http://schemas.haansoft.com/office/presentation/8.0" kumimoji="1" lang="ko-KR" altLang="en-US" sz="56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주년 기념주일입니다</a:t>
            </a:r>
            <a:endParaRPr xmlns:mc="http://schemas.openxmlformats.org/markup-compatibility/2006" xmlns:hp="http://schemas.haansoft.com/office/presentation/8.0" kumimoji="1" lang="ko-KR" altLang="en-US" sz="56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11" name="PFE element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3" name="PFE element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37" y="2383748"/>
            <a:ext cx="8195733" cy="3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21128"/>
      </p:ext>
    </p:extLst>
  </p:cSld>
  <p:clrMapOvr>
    <a:masterClrMapping/>
  </p:clrMapOvr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37" y="2383748"/>
            <a:ext cx="8195733" cy="3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15518"/>
      </p:ext>
    </p:extLst>
  </p:cSld>
  <p:clrMapOvr>
    <a:masterClrMapping/>
  </p:clrMapOvr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10" name="PFE element 1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1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58571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하나님 함께</a:t>
            </a:r>
            <a:r>
              <a:rPr lang="en-US" altLang="ko-KR" sz="5000" b="1">
                <a:solidFill>
                  <a:prstClr val="black"/>
                </a:solidFill>
              </a:rPr>
              <a:t> </a:t>
            </a:r>
            <a:r>
              <a:rPr lang="ko-KR" altLang="en-US" sz="5000" b="1">
                <a:solidFill>
                  <a:prstClr val="black"/>
                </a:solidFill>
              </a:rPr>
              <a:t>하시니</a:t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아무것도 두렵지 않아</a:t>
            </a:r>
            <a:endParaRPr lang="ko-KR" altLang="en-US" sz="5000" b="1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가장 강하신 우리 하나님</a:t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늘 내 곁에 계시니</a:t>
            </a:r>
            <a:endParaRPr lang="en-US" altLang="ko-KR" sz="5000" b="1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/>
              <a:t>하나님 함께 하시니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305467511"/>
      </p:ext>
    </p:extLst>
  </p:cSld>
  <p:clrMapOvr>
    <a:masterClrMapping/>
  </p:clrMapOvr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1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1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1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95782"/>
      </p:ext>
    </p:extLst>
  </p:cSld>
  <p:clrMapOvr>
    <a:masterClrMapping/>
  </p:clrMapOvr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8" name="PFE element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10" name="PFE element 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37" y="2383748"/>
            <a:ext cx="8195733" cy="3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29943"/>
      </p:ext>
    </p:extLst>
  </p:cSld>
  <p:clrMapOvr>
    <a:masterClrMapping/>
  </p:clrMapOvr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24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37" y="2383748"/>
            <a:ext cx="8195733" cy="3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0267"/>
      </p:ext>
    </p:extLst>
  </p:cSld>
  <p:clrMapOvr>
    <a:masterClrMapping/>
  </p:clrMapOvr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2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10" name="PFE element 2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2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3296"/>
      </p:ext>
    </p:extLst>
  </p:cSld>
  <p:clrMapOvr>
    <a:masterClrMapping/>
  </p:clrMapOvr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3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3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3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87828"/>
      </p:ext>
    </p:extLst>
  </p:cSld>
  <p:clrMapOvr>
    <a:masterClrMapping/>
  </p:clrMapOvr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3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10" name="PFE element 3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3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88255"/>
      </p:ext>
    </p:extLst>
  </p:cSld>
  <p:clrMapOvr>
    <a:masterClrMapping/>
  </p:clrMapOvr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38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3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4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35178"/>
      </p:ext>
    </p:extLst>
  </p:cSld>
  <p:clrMapOvr>
    <a:masterClrMapping/>
  </p:clrMapOvr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임서현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5289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창세기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절 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5139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5700" b="1">
                <a:solidFill>
                  <a:srgbClr val="000000"/>
                </a:solidFill>
              </a:rPr>
              <a:t>성경봉독</a:t>
            </a:r>
            <a:r>
              <a:rPr lang="en-US" altLang="ko-KR" sz="5700" b="1">
                <a:solidFill>
                  <a:srgbClr val="000000"/>
                </a:solidFill>
              </a:rPr>
              <a:t>-</a:t>
            </a:r>
            <a:r>
              <a:rPr lang="ko-KR" altLang="en-US" sz="5700" b="1">
                <a:solidFill>
                  <a:srgbClr val="000000"/>
                </a:solidFill>
              </a:rPr>
              <a:t> 창세기</a:t>
            </a:r>
            <a:r>
              <a:rPr lang="en-US" altLang="ko-KR" sz="5700" b="1">
                <a:solidFill>
                  <a:srgbClr val="000000"/>
                </a:solidFill>
              </a:rPr>
              <a:t>1</a:t>
            </a:r>
            <a:r>
              <a:rPr lang="ko-KR" altLang="en-US" sz="5700" b="1">
                <a:solidFill>
                  <a:srgbClr val="000000"/>
                </a:solidFill>
              </a:rPr>
              <a:t>장</a:t>
            </a:r>
            <a:endParaRPr lang="ko-KR" altLang="en-US" sz="5700" b="1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929948" y="2379123"/>
            <a:ext cx="11113784" cy="216239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defRPr/>
            </a:pPr>
            <a:r>
              <a:rPr lang="en-US" altLang="ko-KR" sz="6800" b="1">
                <a:solidFill>
                  <a:schemeClr val="tx1"/>
                </a:solidFill>
              </a:rPr>
              <a:t>1</a:t>
            </a:r>
            <a:r>
              <a:rPr lang="ko-KR" altLang="en-US" sz="6800" b="1">
                <a:solidFill>
                  <a:schemeClr val="tx1"/>
                </a:solidFill>
              </a:rPr>
              <a:t> 태초에 하나님이 천지를 창조하시니라</a:t>
            </a:r>
            <a:endParaRPr lang="ko-KR" altLang="en-US" sz="6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10" name="PFE element 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12" name="PFE element 3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  <p:pic>
        <p:nvPicPr>
          <p:cNvPr id="14" name="PFE element 4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51925"/>
      </p:ext>
    </p:extLst>
  </p:cSld>
  <p:clrMapOvr>
    <a:masterClrMapping/>
  </p:clrMapOvr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1096818"/>
            <a:ext cx="7848873" cy="51591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6900" b="1">
                <a:solidFill>
                  <a:schemeClr val="dk1"/>
                </a:solidFill>
                <a:latin typeface="HY그래픽M"/>
                <a:ea typeface="HY그래픽M"/>
              </a:rPr>
              <a:t>창세기의</a:t>
            </a:r>
            <a:r>
              <a:rPr lang="ko-KR" altLang="en-US" sz="6900" b="1">
                <a:solidFill>
                  <a:srgbClr val="008000"/>
                </a:solidFill>
                <a:latin typeface="HY그래픽M"/>
                <a:ea typeface="HY그래픽M"/>
              </a:rPr>
              <a:t> </a:t>
            </a:r>
            <a:r>
              <a:rPr lang="ko-KR" altLang="en-US" sz="6900" b="1">
                <a:solidFill>
                  <a:srgbClr val="ff0000"/>
                </a:solidFill>
                <a:latin typeface="HY그래픽M"/>
                <a:ea typeface="HY그래픽M"/>
              </a:rPr>
              <a:t>말씀</a:t>
            </a:r>
            <a:endParaRPr lang="ko-KR" altLang="en-US" sz="6900" b="1">
              <a:solidFill>
                <a:srgbClr val="008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  <a:endParaRPr lang="ko-KR" altLang="en-US" sz="5000" b="1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5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455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  <a:endParaRPr lang="ko-KR" altLang="en-US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  <a:endParaRPr lang="ko-KR" altLang="en-US" sz="80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5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7900" b="1" i="0" u="none" strike="noStrike" kern="1200" cap="none" spc="0" normalizeH="0" baseline="0" mc:Ignorable="hp" hp:hslEmbossed="0">
                <a:solidFill>
                  <a:srgbClr val="ffffff"/>
                </a:solidFill>
                <a:latin typeface="HY중고딕"/>
                <a:ea typeface="HY중고딕"/>
              </a:rPr>
              <a:t>한은호</a:t>
            </a: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11" name="PFE element 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69977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9" name="PFE element 1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2132214"/>
            <a:ext cx="8839200" cy="2593405"/>
          </a:xfrm>
          <a:prstGeom prst="rect">
            <a:avLst/>
          </a:prstGeom>
        </p:spPr>
      </p:pic>
      <p:pic>
        <p:nvPicPr>
          <p:cNvPr id="11" name="PFE element 1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41625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1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9" name="PFE element 1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2132214"/>
            <a:ext cx="8839200" cy="2593405"/>
          </a:xfrm>
          <a:prstGeom prst="rect">
            <a:avLst/>
          </a:prstGeom>
        </p:spPr>
      </p:pic>
      <p:pic>
        <p:nvPicPr>
          <p:cNvPr id="11" name="PFE element 1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10608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18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9" name="PFE element 1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11" name="PFE element 2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6209"/>
      </p:ext>
    </p:extLst>
  </p:cSld>
  <p:clrMapOvr>
    <a:masterClrMapping/>
  </p:clrMapOvr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218</ep:Words>
  <ep:PresentationFormat>와이드스크린</ep:PresentationFormat>
  <ep:Paragraphs>114</ep:Paragraphs>
  <ep:Slides>57</ep:Slides>
  <ep:Notes>17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57</vt:i4>
      </vt:variant>
    </vt:vector>
  </ep:HeadingPairs>
  <ep:TitlesOfParts>
    <vt:vector size="61" baseType="lpstr">
      <vt:lpstr>Office 테마</vt:lpstr>
      <vt:lpstr>7_Office 테마</vt:lpstr>
      <vt:lpstr>2_파형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2024-05-25T08:37:35.526</dcterms:modified>
  <cp:revision>228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