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  <p:sldMasterId id="2147483801" r:id="rId6"/>
    <p:sldMasterId id="2147483917" r:id="rId7"/>
    <p:sldMasterId id="2147484097" r:id="rId8"/>
    <p:sldMasterId id="2147484194" r:id="rId9"/>
    <p:sldMasterId id="2147484242" r:id="rId10"/>
    <p:sldMasterId id="2147484274" r:id="rId11"/>
    <p:sldMasterId id="2147484290" r:id="rId12"/>
  </p:sldMasterIdLst>
  <p:notesMasterIdLst>
    <p:notesMasterId r:id="rId50"/>
  </p:notesMasterIdLst>
  <p:sldIdLst>
    <p:sldId id="1998" r:id="rId13"/>
    <p:sldId id="2753" r:id="rId14"/>
    <p:sldId id="2585" r:id="rId15"/>
    <p:sldId id="2586" r:id="rId16"/>
    <p:sldId id="2852" r:id="rId17"/>
    <p:sldId id="2853" r:id="rId18"/>
    <p:sldId id="2854" r:id="rId19"/>
    <p:sldId id="2866" r:id="rId20"/>
    <p:sldId id="2867" r:id="rId21"/>
    <p:sldId id="2838" r:id="rId22"/>
    <p:sldId id="2839" r:id="rId23"/>
    <p:sldId id="2840" r:id="rId24"/>
    <p:sldId id="2841" r:id="rId25"/>
    <p:sldId id="2842" r:id="rId26"/>
    <p:sldId id="2843" r:id="rId27"/>
    <p:sldId id="2614" r:id="rId28"/>
    <p:sldId id="2547" r:id="rId29"/>
    <p:sldId id="2548" r:id="rId30"/>
    <p:sldId id="2549" r:id="rId31"/>
    <p:sldId id="2550" r:id="rId32"/>
    <p:sldId id="2868" r:id="rId33"/>
    <p:sldId id="2869" r:id="rId34"/>
    <p:sldId id="2445" r:id="rId35"/>
    <p:sldId id="2553" r:id="rId36"/>
    <p:sldId id="2634" r:id="rId37"/>
    <p:sldId id="2872" r:id="rId38"/>
    <p:sldId id="2873" r:id="rId39"/>
    <p:sldId id="2312" r:id="rId40"/>
    <p:sldId id="2768" r:id="rId41"/>
    <p:sldId id="2870" r:id="rId42"/>
    <p:sldId id="2871" r:id="rId43"/>
    <p:sldId id="2315" r:id="rId44"/>
    <p:sldId id="2641" r:id="rId45"/>
    <p:sldId id="1932" r:id="rId46"/>
    <p:sldId id="1933" r:id="rId47"/>
    <p:sldId id="1934" r:id="rId48"/>
    <p:sldId id="2363" r:id="rId49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E1FE2A-B5D2-4E6C-81A6-018B8DD7E524}" v="24" dt="2022-11-19T05:40:06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14" autoAdjust="0"/>
    <p:restoredTop sz="94687" autoAdjust="0"/>
  </p:normalViewPr>
  <p:slideViewPr>
    <p:cSldViewPr snapToGrid="0">
      <p:cViewPr>
        <p:scale>
          <a:sx n="117" d="100"/>
          <a:sy n="117" d="100"/>
        </p:scale>
        <p:origin x="-354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6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8" Type="http://schemas.openxmlformats.org/officeDocument/2006/relationships/slideMaster" Target="slideMasters/slideMaster5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2023-06-24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6946487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1571554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00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5" y="3611599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6346575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3155789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04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4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773481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8954237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8648386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04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1622000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4171843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732063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4723654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8128178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0561163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6675986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42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5737608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6328383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948244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799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73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40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2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8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42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995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99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898325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4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95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7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9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664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420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694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22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8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1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793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6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5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6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323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6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5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6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306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268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155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46" y="4203740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436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65" y="407451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704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60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340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60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340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2023-06-24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340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5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61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46" y="338825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405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38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705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227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84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2023-06-24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4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4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24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689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07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33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6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78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80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35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5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991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36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3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876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1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91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9524195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9671646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20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2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691109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2023-06-24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1773753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597759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20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5905387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327333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6049734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562057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4113973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7473812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1161082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58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317704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2023-06-24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1907569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909853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03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8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2574836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7855570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07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7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8374988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3073119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3655705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07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8202372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9374219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562585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7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2023-06-24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9616155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2154687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510808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6303676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45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6263321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884227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1500587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7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2" y="3611596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181938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9018932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01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1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456448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7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2023-06-24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6936206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0331838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01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261554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7205270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5675751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2948827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3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2212507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8820953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9061014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1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39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668345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9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2023-06-24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9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07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07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07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06" r:id="rId12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2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76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503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57" y="6250503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503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44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544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544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6275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  <p:sldLayoutId id="2147484206" r:id="rId12"/>
    <p:sldLayoutId id="2147484207" r:id="rId13"/>
    <p:sldLayoutId id="2147484208" r:id="rId14"/>
    <p:sldLayoutId id="2147484209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3788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  <p:sldLayoutId id="2147484254" r:id="rId12"/>
    <p:sldLayoutId id="2147484255" r:id="rId13"/>
    <p:sldLayoutId id="2147484256" r:id="rId14"/>
    <p:sldLayoutId id="2147484257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34744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5" r:id="rId1"/>
    <p:sldLayoutId id="2147484276" r:id="rId2"/>
    <p:sldLayoutId id="2147484277" r:id="rId3"/>
    <p:sldLayoutId id="2147484278" r:id="rId4"/>
    <p:sldLayoutId id="2147484279" r:id="rId5"/>
    <p:sldLayoutId id="2147484280" r:id="rId6"/>
    <p:sldLayoutId id="2147484281" r:id="rId7"/>
    <p:sldLayoutId id="2147484282" r:id="rId8"/>
    <p:sldLayoutId id="2147484283" r:id="rId9"/>
    <p:sldLayoutId id="2147484284" r:id="rId10"/>
    <p:sldLayoutId id="2147484285" r:id="rId11"/>
    <p:sldLayoutId id="2147484286" r:id="rId12"/>
    <p:sldLayoutId id="2147484287" r:id="rId13"/>
    <p:sldLayoutId id="2147484288" r:id="rId14"/>
    <p:sldLayoutId id="2147484289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17681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1" r:id="rId1"/>
    <p:sldLayoutId id="2147484292" r:id="rId2"/>
    <p:sldLayoutId id="2147484293" r:id="rId3"/>
    <p:sldLayoutId id="2147484294" r:id="rId4"/>
    <p:sldLayoutId id="2147484295" r:id="rId5"/>
    <p:sldLayoutId id="2147484296" r:id="rId6"/>
    <p:sldLayoutId id="2147484297" r:id="rId7"/>
    <p:sldLayoutId id="2147484298" r:id="rId8"/>
    <p:sldLayoutId id="2147484299" r:id="rId9"/>
    <p:sldLayoutId id="2147484300" r:id="rId10"/>
    <p:sldLayoutId id="2147484301" r:id="rId11"/>
    <p:sldLayoutId id="2147484302" r:id="rId12"/>
    <p:sldLayoutId id="2147484303" r:id="rId13"/>
    <p:sldLayoutId id="2147484304" r:id="rId14"/>
    <p:sldLayoutId id="2147484305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3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9_레이어 16.jpg" descr="2023 _0029_레이어 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1572738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8_레이어 17.jpg" descr="2023 _0028_레이어 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7566758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7_레이어 18.jpg" descr="2023 _0027_레이어 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559133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6_레이어 19.jpg" descr="2023 _0026_레이어 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325785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25_레이어 20.jpg" descr="2023 _0025_레이어 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8481388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24_레이어 21.jpg" descr="2023 _0024_레이어 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4474979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2023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6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25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28627" y="2718076"/>
            <a:ext cx="11496600" cy="21851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후 </a:t>
            </a:r>
            <a:endParaRPr kumimoji="1" lang="en-US" altLang="ko-KR" sz="68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네 </a:t>
            </a: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번째 주일입니다</a:t>
            </a:r>
            <a:endParaRPr kumimoji="1" lang="en-US" altLang="ko-KR" sz="68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09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651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9_레이어 26.jpg" descr="2023 _0019_레이어 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5361879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8_레이어 27.jpg" descr="2023 _0018_레이어 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8568126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박기윤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130E8E-C5E7-4099-AC32-B2FCCD830F10}"/>
              </a:ext>
            </a:extLst>
          </p:cNvPr>
          <p:cNvSpPr txBox="1"/>
          <p:nvPr/>
        </p:nvSpPr>
        <p:spPr>
          <a:xfrm>
            <a:off x="2181703" y="1786512"/>
            <a:ext cx="7848872" cy="3046968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66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시편 </a:t>
            </a:r>
            <a:r>
              <a:rPr lang="en-US" altLang="ko-KR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19</a:t>
            </a:r>
            <a:r>
              <a:rPr lang="ko-KR" altLang="en-US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편 </a:t>
            </a:r>
            <a:r>
              <a:rPr lang="en-US" altLang="ko-KR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7~10</a:t>
            </a:r>
            <a:r>
              <a:rPr lang="ko-KR" altLang="en-US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4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550" y="756599"/>
            <a:ext cx="10825843" cy="467818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</a:t>
            </a:r>
            <a:r>
              <a:rPr lang="ko-KR" altLang="en-US" sz="6600" b="1" dirty="0">
                <a:solidFill>
                  <a:prstClr val="black"/>
                </a:solidFill>
              </a:rPr>
              <a:t>성경봉독</a:t>
            </a:r>
            <a:r>
              <a:rPr lang="en-US" altLang="ko-KR" sz="6600" b="1" dirty="0">
                <a:solidFill>
                  <a:prstClr val="black"/>
                </a:solidFill>
              </a:rPr>
              <a:t>-  </a:t>
            </a:r>
            <a:r>
              <a:rPr lang="ko-KR" altLang="en-US" sz="6600" b="1" dirty="0" smtClean="0">
                <a:solidFill>
                  <a:prstClr val="black"/>
                </a:solidFill>
              </a:rPr>
              <a:t>시편 </a:t>
            </a:r>
            <a:r>
              <a:rPr lang="en-US" altLang="ko-KR" sz="6600" b="1" dirty="0" smtClean="0">
                <a:solidFill>
                  <a:prstClr val="black"/>
                </a:solidFill>
              </a:rPr>
              <a:t>19</a:t>
            </a:r>
            <a:r>
              <a:rPr lang="ko-KR" altLang="en-US" sz="6600" b="1" dirty="0" smtClean="0">
                <a:solidFill>
                  <a:prstClr val="black"/>
                </a:solidFill>
              </a:rPr>
              <a:t>편</a:t>
            </a:r>
            <a:endParaRPr lang="en-US" altLang="ko-KR" sz="6600" b="1" dirty="0">
              <a:solidFill>
                <a:prstClr val="black"/>
              </a:solidFill>
            </a:endParaRPr>
          </a:p>
          <a:p>
            <a:r>
              <a:rPr lang="en-US" altLang="ko-KR" sz="5800" b="1" dirty="0" smtClean="0"/>
              <a:t>7 </a:t>
            </a:r>
            <a:r>
              <a:rPr lang="ko-KR" altLang="en-US" sz="5800" b="1" dirty="0"/>
              <a:t>여호와의 율법은 완전하여 영혼을 소성시키며 여호와의 증거는 확실하여 우둔한 자를 지혜롭게 하며</a:t>
            </a:r>
            <a:endParaRPr lang="ko-KR" altLang="en-US" sz="5800" dirty="0"/>
          </a:p>
        </p:txBody>
      </p:sp>
    </p:spTree>
    <p:extLst>
      <p:ext uri="{BB962C8B-B14F-4D97-AF65-F5344CB8AC3E}">
        <p14:creationId xmlns:p14="http://schemas.microsoft.com/office/powerpoint/2010/main" val="185937862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550" y="756599"/>
            <a:ext cx="10825843" cy="5570736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</a:t>
            </a:r>
            <a:r>
              <a:rPr lang="ko-KR" altLang="en-US" sz="6600" b="1" dirty="0">
                <a:solidFill>
                  <a:prstClr val="black"/>
                </a:solidFill>
              </a:rPr>
              <a:t>성경봉독</a:t>
            </a:r>
            <a:r>
              <a:rPr lang="en-US" altLang="ko-KR" sz="6600" b="1" dirty="0">
                <a:solidFill>
                  <a:prstClr val="black"/>
                </a:solidFill>
              </a:rPr>
              <a:t>-  </a:t>
            </a:r>
            <a:r>
              <a:rPr lang="ko-KR" altLang="en-US" sz="6600" b="1" dirty="0" smtClean="0">
                <a:solidFill>
                  <a:prstClr val="black"/>
                </a:solidFill>
              </a:rPr>
              <a:t>시편 </a:t>
            </a:r>
            <a:r>
              <a:rPr lang="en-US" altLang="ko-KR" sz="6600" b="1" dirty="0" smtClean="0">
                <a:solidFill>
                  <a:prstClr val="black"/>
                </a:solidFill>
              </a:rPr>
              <a:t>19</a:t>
            </a:r>
            <a:r>
              <a:rPr lang="ko-KR" altLang="en-US" sz="6600" b="1" dirty="0" smtClean="0">
                <a:solidFill>
                  <a:prstClr val="black"/>
                </a:solidFill>
              </a:rPr>
              <a:t>편</a:t>
            </a:r>
            <a:endParaRPr lang="en-US" altLang="ko-KR" sz="5800" b="1" dirty="0" smtClean="0"/>
          </a:p>
          <a:p>
            <a:r>
              <a:rPr lang="en-US" altLang="ko-KR" sz="5800" b="1" dirty="0" smtClean="0"/>
              <a:t>8 </a:t>
            </a:r>
            <a:r>
              <a:rPr lang="ko-KR" altLang="en-US" sz="5800" b="1" dirty="0"/>
              <a:t>여호와의 교훈은 정직하여 마음을 기쁘게 하고 여호와의 계명은 순결하여 눈을 밝게 </a:t>
            </a:r>
            <a:r>
              <a:rPr lang="ko-KR" altLang="en-US" sz="5800" b="1" dirty="0" err="1" smtClean="0"/>
              <a:t>하시도다</a:t>
            </a:r>
            <a:endParaRPr lang="en-US" altLang="ko-KR" sz="5800" b="1" dirty="0" smtClean="0"/>
          </a:p>
          <a:p>
            <a:r>
              <a:rPr lang="en-US" altLang="ko-KR" sz="5800" b="1" dirty="0" smtClean="0"/>
              <a:t>9 </a:t>
            </a:r>
            <a:r>
              <a:rPr lang="ko-KR" altLang="en-US" sz="5800" b="1" dirty="0"/>
              <a:t>여호와를 경외하는 도는 </a:t>
            </a:r>
            <a:r>
              <a:rPr lang="ko-KR" altLang="en-US" sz="5800" b="1" dirty="0" smtClean="0"/>
              <a:t>정</a:t>
            </a:r>
            <a:endParaRPr lang="en-US" altLang="ko-KR" sz="5800" b="1" dirty="0" smtClean="0"/>
          </a:p>
          <a:p>
            <a:r>
              <a:rPr lang="ko-KR" altLang="en-US" sz="5800" b="1" dirty="0" smtClean="0"/>
              <a:t>결하여 </a:t>
            </a:r>
            <a:r>
              <a:rPr lang="ko-KR" altLang="en-US" sz="5800" b="1" dirty="0"/>
              <a:t>영원까지 </a:t>
            </a:r>
            <a:r>
              <a:rPr lang="ko-KR" altLang="en-US" sz="5800" b="1" dirty="0" smtClean="0"/>
              <a:t>이르고 </a:t>
            </a:r>
            <a:endParaRPr lang="ko-KR" altLang="en-US" sz="5800" dirty="0"/>
          </a:p>
        </p:txBody>
      </p:sp>
    </p:spTree>
    <p:extLst>
      <p:ext uri="{BB962C8B-B14F-4D97-AF65-F5344CB8AC3E}">
        <p14:creationId xmlns:p14="http://schemas.microsoft.com/office/powerpoint/2010/main" val="361558328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550" y="756599"/>
            <a:ext cx="10825843" cy="5570736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</a:t>
            </a:r>
            <a:r>
              <a:rPr lang="ko-KR" altLang="en-US" sz="6600" b="1" dirty="0">
                <a:solidFill>
                  <a:prstClr val="black"/>
                </a:solidFill>
              </a:rPr>
              <a:t>성경봉독</a:t>
            </a:r>
            <a:r>
              <a:rPr lang="en-US" altLang="ko-KR" sz="6600" b="1" dirty="0">
                <a:solidFill>
                  <a:prstClr val="black"/>
                </a:solidFill>
              </a:rPr>
              <a:t>-  </a:t>
            </a:r>
            <a:r>
              <a:rPr lang="ko-KR" altLang="en-US" sz="6600" b="1" dirty="0" smtClean="0">
                <a:solidFill>
                  <a:prstClr val="black"/>
                </a:solidFill>
              </a:rPr>
              <a:t>시편 </a:t>
            </a:r>
            <a:r>
              <a:rPr lang="en-US" altLang="ko-KR" sz="6600" b="1" dirty="0" smtClean="0">
                <a:solidFill>
                  <a:prstClr val="black"/>
                </a:solidFill>
              </a:rPr>
              <a:t>19</a:t>
            </a:r>
            <a:r>
              <a:rPr lang="ko-KR" altLang="en-US" sz="6600" b="1" dirty="0" smtClean="0">
                <a:solidFill>
                  <a:prstClr val="black"/>
                </a:solidFill>
              </a:rPr>
              <a:t>편</a:t>
            </a:r>
            <a:endParaRPr lang="en-US" altLang="ko-KR" sz="5800" b="1" dirty="0" smtClean="0"/>
          </a:p>
          <a:p>
            <a:r>
              <a:rPr lang="ko-KR" altLang="en-US" sz="5800" b="1" dirty="0"/>
              <a:t>여호와의법도 진실하여 다 의로우니</a:t>
            </a:r>
          </a:p>
          <a:p>
            <a:r>
              <a:rPr lang="en-US" altLang="ko-KR" sz="5800" b="1" dirty="0" smtClean="0"/>
              <a:t>10 </a:t>
            </a:r>
            <a:r>
              <a:rPr lang="ko-KR" altLang="en-US" sz="5800" b="1" dirty="0" smtClean="0"/>
              <a:t>금 </a:t>
            </a:r>
            <a:r>
              <a:rPr lang="ko-KR" altLang="en-US" sz="5800" b="1" dirty="0"/>
              <a:t>곧 많은 순금보다 더 사모할 것이며 꿀과 </a:t>
            </a:r>
            <a:r>
              <a:rPr lang="ko-KR" altLang="en-US" sz="5800" b="1" dirty="0" smtClean="0"/>
              <a:t>송이 꿀보다 </a:t>
            </a:r>
            <a:endParaRPr lang="en-US" altLang="ko-KR" sz="5800" b="1" dirty="0" smtClean="0"/>
          </a:p>
          <a:p>
            <a:r>
              <a:rPr lang="ko-KR" altLang="en-US" sz="5800" b="1" dirty="0" smtClean="0"/>
              <a:t>더 </a:t>
            </a:r>
            <a:r>
              <a:rPr lang="ko-KR" altLang="en-US" sz="5800" b="1" dirty="0"/>
              <a:t>달도다</a:t>
            </a:r>
            <a:endParaRPr lang="ko-KR" altLang="en-US" sz="5800" dirty="0"/>
          </a:p>
        </p:txBody>
      </p:sp>
    </p:spTree>
    <p:extLst>
      <p:ext uri="{BB962C8B-B14F-4D97-AF65-F5344CB8AC3E}">
        <p14:creationId xmlns:p14="http://schemas.microsoft.com/office/powerpoint/2010/main" val="371470992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7320" y="2365512"/>
            <a:ext cx="7848872" cy="3293189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  </a:t>
            </a:r>
            <a:r>
              <a:rPr lang="ko-KR" altLang="en-US" sz="5200" b="1" dirty="0">
                <a:latin typeface="HY그래픽M"/>
                <a:ea typeface="HY그래픽M"/>
              </a:rPr>
              <a:t>비교할 수 없는 </a:t>
            </a:r>
            <a:endParaRPr lang="en-US" altLang="ko-KR" sz="5200" b="1" dirty="0" smtClean="0"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 smtClean="0">
                <a:solidFill>
                  <a:srgbClr val="FF0000"/>
                </a:solidFill>
                <a:latin typeface="HY그래픽M"/>
                <a:ea typeface="HY그래픽M"/>
              </a:rPr>
              <a:t>하나님</a:t>
            </a:r>
            <a:r>
              <a:rPr lang="ko-KR" altLang="en-US" sz="5200" b="1" dirty="0" smtClean="0">
                <a:latin typeface="HY그래픽M"/>
                <a:ea typeface="HY그래픽M"/>
              </a:rPr>
              <a:t>의 </a:t>
            </a:r>
            <a:r>
              <a:rPr lang="ko-KR" altLang="en-US" sz="5200" b="1" dirty="0">
                <a:solidFill>
                  <a:srgbClr val="0070C0"/>
                </a:solidFill>
                <a:latin typeface="HY그래픽M"/>
                <a:ea typeface="HY그래픽M"/>
              </a:rPr>
              <a:t>말씀</a:t>
            </a:r>
            <a:endParaRPr lang="en-US" altLang="ko-KR" sz="5200" b="1" dirty="0">
              <a:solidFill>
                <a:srgbClr val="0070C0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656" y="710294"/>
            <a:ext cx="10776857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ko-KR" altLang="en-US" sz="8000" dirty="0">
                <a:latin typeface="HY엽서M" pitchFamily="18" charset="-127"/>
                <a:ea typeface="HY엽서M" pitchFamily="18" charset="-127"/>
              </a:rPr>
              <a:t>헌금 찬양</a:t>
            </a:r>
            <a:r>
              <a:rPr lang="en-US" altLang="ko-KR" sz="8000" dirty="0">
                <a:latin typeface="HY엽서M" pitchFamily="18" charset="-127"/>
                <a:ea typeface="HY엽서M" pitchFamily="18" charset="-127"/>
              </a:rPr>
              <a:t>~</a:t>
            </a:r>
          </a:p>
          <a:p>
            <a:pPr algn="ctr"/>
            <a:endParaRPr lang="en-US" altLang="ko-KR" sz="8000" dirty="0"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en-US" altLang="ko-KR" sz="8000" dirty="0"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8000" dirty="0" err="1">
                <a:latin typeface="HY엽서M" pitchFamily="18" charset="-127"/>
                <a:ea typeface="HY엽서M" pitchFamily="18" charset="-127"/>
              </a:rPr>
              <a:t>하이어</a:t>
            </a:r>
            <a:r>
              <a:rPr lang="ko-KR" altLang="en-US" sz="8000" dirty="0">
                <a:latin typeface="HY엽서M" pitchFamily="18" charset="-127"/>
                <a:ea typeface="HY엽서M" pitchFamily="18" charset="-127"/>
              </a:rPr>
              <a:t> 성가대</a:t>
            </a:r>
          </a:p>
        </p:txBody>
      </p:sp>
    </p:spTree>
    <p:extLst>
      <p:ext uri="{BB962C8B-B14F-4D97-AF65-F5344CB8AC3E}">
        <p14:creationId xmlns:p14="http://schemas.microsoft.com/office/powerpoint/2010/main" val="521261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163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145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714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851925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5_레이어 30.jpg" descr="2023 _0015_레이어 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8896245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4_레이어 31.jpg" descr="2023 _0014_레이어 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0266198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한은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호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670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347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163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145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707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527485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2709735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9441772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2798745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9_레이어 26.jpg" descr="2023 _0019_레이어 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4655131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8_레이어 27.jpg" descr="2023 _0018_레이어 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84254521"/>
      </p:ext>
    </p:extLst>
  </p:cSld>
  <p:clrMapOvr>
    <a:masterClrMapping/>
  </p:clrMapOvr>
  <p:transition spd="med"/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24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23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2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4" ma:contentTypeDescription="새 문서를 만듭니다." ma:contentTypeScope="" ma:versionID="ddf4232f471ee197a807e1827f03abd3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230f701c59dc83fd1bd14be9587e7c48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2499232-152A-4918-B179-3E2609D5AD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401C98-82FB-47FE-94A0-1325B56CC1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D61BCC-B2F9-40E4-AAFE-93044638304F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b1542b66-be90-4ea2-9bb2-b25b806b2984"/>
    <ds:schemaRef ds:uri="http://purl.org/dc/elements/1.1/"/>
    <ds:schemaRef ds:uri="http://schemas.microsoft.com/office/2006/metadata/properties"/>
    <ds:schemaRef ds:uri="http://schemas.microsoft.com/office/2006/documentManagement/types"/>
    <ds:schemaRef ds:uri="20f6cbf1-5f90-4908-b26f-e717de89398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2601</TotalTime>
  <Words>325</Words>
  <Application>Microsoft Office PowerPoint</Application>
  <PresentationFormat>사용자 지정</PresentationFormat>
  <Paragraphs>116</Paragraphs>
  <Slides>37</Slides>
  <Notes>15</Notes>
  <HiddenSlides>0</HiddenSlides>
  <MMClips>0</MMClips>
  <ScaleCrop>false</ScaleCrop>
  <HeadingPairs>
    <vt:vector size="4" baseType="variant">
      <vt:variant>
        <vt:lpstr>테마</vt:lpstr>
      </vt:variant>
      <vt:variant>
        <vt:i4>9</vt:i4>
      </vt:variant>
      <vt:variant>
        <vt:lpstr>슬라이드 제목</vt:lpstr>
      </vt:variant>
      <vt:variant>
        <vt:i4>37</vt:i4>
      </vt:variant>
    </vt:vector>
  </HeadingPairs>
  <TitlesOfParts>
    <vt:vector size="46" baseType="lpstr">
      <vt:lpstr>Office 테마</vt:lpstr>
      <vt:lpstr>7_Office 테마</vt:lpstr>
      <vt:lpstr>1_Office 테마</vt:lpstr>
      <vt:lpstr>2_파형</vt:lpstr>
      <vt:lpstr>3_Office 테마</vt:lpstr>
      <vt:lpstr>21_BasicWhite</vt:lpstr>
      <vt:lpstr>24_BasicWhite</vt:lpstr>
      <vt:lpstr>23_BasicWhite</vt:lpstr>
      <vt:lpstr>22_BasicWhite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이준형</cp:lastModifiedBy>
  <cp:revision>109</cp:revision>
  <dcterms:created xsi:type="dcterms:W3CDTF">2022-06-11T10:00:30Z</dcterms:created>
  <dcterms:modified xsi:type="dcterms:W3CDTF">2023-06-24T07:33:11Z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