
<file path=[Content_Types].xml><?xml version="1.0" encoding="utf-8"?>
<Types xmlns="http://schemas.openxmlformats.org/package/2006/content-types">
  <Default Extension="png" ContentType="image/png"/>
  <Default Extension="bin" ContentType="application/octet-stream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5038" r:id="rId3"/>
    <p:sldMasterId id="2147485050" r:id="rId4"/>
    <p:sldMasterId id="2147485086" r:id="rId5"/>
  </p:sldMasterIdLst>
  <p:notesMasterIdLst>
    <p:notesMasterId r:id="rId78"/>
  </p:notesMasterIdLst>
  <p:sldIdLst>
    <p:sldId id="1998" r:id="rId6"/>
    <p:sldId id="305" r:id="rId7"/>
    <p:sldId id="3687" r:id="rId8"/>
    <p:sldId id="3688" r:id="rId9"/>
    <p:sldId id="3689" r:id="rId10"/>
    <p:sldId id="3690" r:id="rId11"/>
    <p:sldId id="267" r:id="rId12"/>
    <p:sldId id="3691" r:id="rId13"/>
    <p:sldId id="3692" r:id="rId14"/>
    <p:sldId id="3693" r:id="rId15"/>
    <p:sldId id="3694" r:id="rId16"/>
    <p:sldId id="3695" r:id="rId17"/>
    <p:sldId id="3696" r:id="rId18"/>
    <p:sldId id="3697" r:id="rId19"/>
    <p:sldId id="3698" r:id="rId20"/>
    <p:sldId id="3699" r:id="rId21"/>
    <p:sldId id="3700" r:id="rId22"/>
    <p:sldId id="3701" r:id="rId23"/>
    <p:sldId id="256" r:id="rId24"/>
    <p:sldId id="257" r:id="rId25"/>
    <p:sldId id="258" r:id="rId26"/>
    <p:sldId id="259" r:id="rId27"/>
    <p:sldId id="260" r:id="rId28"/>
    <p:sldId id="261" r:id="rId29"/>
    <p:sldId id="262" r:id="rId30"/>
    <p:sldId id="263" r:id="rId31"/>
    <p:sldId id="264" r:id="rId32"/>
    <p:sldId id="265" r:id="rId33"/>
    <p:sldId id="266" r:id="rId34"/>
    <p:sldId id="3677" r:id="rId35"/>
    <p:sldId id="3678" r:id="rId36"/>
    <p:sldId id="3679" r:id="rId37"/>
    <p:sldId id="3680" r:id="rId38"/>
    <p:sldId id="3681" r:id="rId39"/>
    <p:sldId id="3682" r:id="rId40"/>
    <p:sldId id="3683" r:id="rId41"/>
    <p:sldId id="3684" r:id="rId42"/>
    <p:sldId id="3685" r:id="rId43"/>
    <p:sldId id="3686" r:id="rId44"/>
    <p:sldId id="3665" r:id="rId45"/>
    <p:sldId id="3666" r:id="rId46"/>
    <p:sldId id="3667" r:id="rId47"/>
    <p:sldId id="3668" r:id="rId48"/>
    <p:sldId id="3669" r:id="rId49"/>
    <p:sldId id="3717" r:id="rId50"/>
    <p:sldId id="3702" r:id="rId51"/>
    <p:sldId id="274" r:id="rId52"/>
    <p:sldId id="304" r:id="rId53"/>
    <p:sldId id="3703" r:id="rId54"/>
    <p:sldId id="3704" r:id="rId55"/>
    <p:sldId id="3705" r:id="rId56"/>
    <p:sldId id="3706" r:id="rId57"/>
    <p:sldId id="3707" r:id="rId58"/>
    <p:sldId id="3708" r:id="rId59"/>
    <p:sldId id="3709" r:id="rId60"/>
    <p:sldId id="3710" r:id="rId61"/>
    <p:sldId id="3711" r:id="rId62"/>
    <p:sldId id="3712" r:id="rId63"/>
    <p:sldId id="3713" r:id="rId64"/>
    <p:sldId id="3714" r:id="rId65"/>
    <p:sldId id="3715" r:id="rId66"/>
    <p:sldId id="276" r:id="rId67"/>
    <p:sldId id="3716" r:id="rId68"/>
    <p:sldId id="2641" r:id="rId69"/>
    <p:sldId id="3718" r:id="rId70"/>
    <p:sldId id="3719" r:id="rId71"/>
    <p:sldId id="3720" r:id="rId72"/>
    <p:sldId id="3721" r:id="rId73"/>
    <p:sldId id="1932" r:id="rId74"/>
    <p:sldId id="1933" r:id="rId75"/>
    <p:sldId id="1934" r:id="rId76"/>
    <p:sldId id="2363" r:id="rId77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05" autoAdjust="0"/>
    <p:restoredTop sz="86422" autoAdjust="0"/>
  </p:normalViewPr>
  <p:slideViewPr>
    <p:cSldViewPr snapToGrid="0">
      <p:cViewPr>
        <p:scale>
          <a:sx n="100" d="100"/>
          <a:sy n="100" d="100"/>
        </p:scale>
        <p:origin x="58" y="58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849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2025-07-27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2744493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429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017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02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69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70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71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D461F-7062-45E1-A622-44240E8AEB9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766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6683D-82B2-B7C3-375C-8CCF58937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9741754-B594-D17F-C57E-DE999C7969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6248A60-7087-69F3-DE3E-66FC2BA65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B6353A7-6218-74D2-41F2-1D0D62E51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D461F-7062-45E1-A622-44240E8AEB9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650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F8182-17A6-8590-24CE-B026B3229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588973F-56B2-575D-CDC5-BAC6DB97DC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C6D4B0E-037C-8FF5-CC45-3AE555C094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1E8568A-FA61-2FD7-37CE-AB9DAFA69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D461F-7062-45E1-A622-44240E8AEB9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993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81C2B-33B6-99F3-035D-1DA9F28FE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EC09B0B-84C2-B4D8-F556-AFE73CD3A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2CA037C-BC13-B9E7-D48B-A022180DE9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9C3D9CB-2843-742E-1AEE-739F866655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D461F-7062-45E1-A622-44240E8AEB9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477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FEA5D-94AD-177B-BA61-DA6C37BC2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2FFD1FA-2D4F-E6B3-D6CD-D89DBE1436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0C19614-0D4C-4A98-B0B2-E5357BFBB5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3E248A5-CCE4-0EE4-3F21-0F1A927786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D461F-7062-45E1-A622-44240E8AEB9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452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6C973-B1F2-D612-2586-7DED88995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0277C96-1A61-05B2-6F61-DA0494AE4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C01D6A9-046E-5BCB-5A42-C8EC01869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42BC7A2-1580-D8FD-B1C2-2E8CE6A3DE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D461F-7062-45E1-A622-44240E8AEB9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351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077B7-92F0-429C-9EA0-BE70C43F16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418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64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04955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07044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17517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7818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26362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82646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01410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8057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56741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32129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2481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2E61E591-0480-4E55-93F0-8362299FF93D}" type="datetimeFigureOut">
              <a:rPr lang="ko-KR" altLang="en-US" smtClean="0"/>
              <a:t>2025-07-27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78792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87" r:id="rId1"/>
    <p:sldLayoutId id="2147485088" r:id="rId2"/>
    <p:sldLayoutId id="2147485089" r:id="rId3"/>
    <p:sldLayoutId id="2147485090" r:id="rId4"/>
    <p:sldLayoutId id="2147485091" r:id="rId5"/>
    <p:sldLayoutId id="2147485092" r:id="rId6"/>
    <p:sldLayoutId id="2147485093" r:id="rId7"/>
    <p:sldLayoutId id="2147485094" r:id="rId8"/>
    <p:sldLayoutId id="2147485095" r:id="rId9"/>
    <p:sldLayoutId id="2147485096" r:id="rId10"/>
    <p:sldLayoutId id="2147485097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bin"/><Relationship Id="rId5" Type="http://schemas.openxmlformats.org/officeDocument/2006/relationships/image" Target="../media/image22.bin"/><Relationship Id="rId4" Type="http://schemas.openxmlformats.org/officeDocument/2006/relationships/image" Target="../media/image2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bin"/><Relationship Id="rId5" Type="http://schemas.openxmlformats.org/officeDocument/2006/relationships/image" Target="../media/image24.bin"/><Relationship Id="rId4" Type="http://schemas.openxmlformats.org/officeDocument/2006/relationships/image" Target="../media/image2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bin"/><Relationship Id="rId5" Type="http://schemas.openxmlformats.org/officeDocument/2006/relationships/image" Target="../media/image26.bin"/><Relationship Id="rId4" Type="http://schemas.openxmlformats.org/officeDocument/2006/relationships/image" Target="../media/image2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bin"/><Relationship Id="rId5" Type="http://schemas.openxmlformats.org/officeDocument/2006/relationships/image" Target="../media/image27.bin"/><Relationship Id="rId4" Type="http://schemas.openxmlformats.org/officeDocument/2006/relationships/image" Target="../media/image1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bin"/><Relationship Id="rId5" Type="http://schemas.openxmlformats.org/officeDocument/2006/relationships/image" Target="../media/image28.bin"/><Relationship Id="rId4" Type="http://schemas.openxmlformats.org/officeDocument/2006/relationships/image" Target="../media/image2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bin"/><Relationship Id="rId5" Type="http://schemas.openxmlformats.org/officeDocument/2006/relationships/image" Target="../media/image29.bin"/><Relationship Id="rId4" Type="http://schemas.openxmlformats.org/officeDocument/2006/relationships/image" Target="../media/image2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bin"/><Relationship Id="rId5" Type="http://schemas.openxmlformats.org/officeDocument/2006/relationships/image" Target="../media/image30.bin"/><Relationship Id="rId4" Type="http://schemas.openxmlformats.org/officeDocument/2006/relationships/image" Target="../media/image2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bin"/><Relationship Id="rId5" Type="http://schemas.openxmlformats.org/officeDocument/2006/relationships/image" Target="../media/image31.bin"/><Relationship Id="rId4" Type="http://schemas.openxmlformats.org/officeDocument/2006/relationships/image" Target="../media/image2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bin"/><Relationship Id="rId5" Type="http://schemas.openxmlformats.org/officeDocument/2006/relationships/image" Target="../media/image32.bin"/><Relationship Id="rId4" Type="http://schemas.openxmlformats.org/officeDocument/2006/relationships/image" Target="../media/image2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bin"/><Relationship Id="rId5" Type="http://schemas.openxmlformats.org/officeDocument/2006/relationships/image" Target="../media/image17.bin"/><Relationship Id="rId4" Type="http://schemas.openxmlformats.org/officeDocument/2006/relationships/image" Target="../media/image1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bin"/><Relationship Id="rId5" Type="http://schemas.openxmlformats.org/officeDocument/2006/relationships/image" Target="../media/image20.bin"/><Relationship Id="rId4" Type="http://schemas.openxmlformats.org/officeDocument/2006/relationships/image" Target="../media/image1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bin"/><Relationship Id="rId5" Type="http://schemas.openxmlformats.org/officeDocument/2006/relationships/image" Target="../media/image22.bin"/><Relationship Id="rId4" Type="http://schemas.openxmlformats.org/officeDocument/2006/relationships/image" Target="../media/image2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bin"/><Relationship Id="rId5" Type="http://schemas.openxmlformats.org/officeDocument/2006/relationships/image" Target="../media/image24.bin"/><Relationship Id="rId4" Type="http://schemas.openxmlformats.org/officeDocument/2006/relationships/image" Target="../media/image2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bin"/><Relationship Id="rId5" Type="http://schemas.openxmlformats.org/officeDocument/2006/relationships/image" Target="../media/image26.bin"/><Relationship Id="rId4" Type="http://schemas.openxmlformats.org/officeDocument/2006/relationships/image" Target="../media/image2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bin"/><Relationship Id="rId5" Type="http://schemas.openxmlformats.org/officeDocument/2006/relationships/image" Target="../media/image27.bin"/><Relationship Id="rId4" Type="http://schemas.openxmlformats.org/officeDocument/2006/relationships/image" Target="../media/image1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bin"/><Relationship Id="rId5" Type="http://schemas.openxmlformats.org/officeDocument/2006/relationships/image" Target="../media/image28.bin"/><Relationship Id="rId4" Type="http://schemas.openxmlformats.org/officeDocument/2006/relationships/image" Target="../media/image2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bin"/><Relationship Id="rId5" Type="http://schemas.openxmlformats.org/officeDocument/2006/relationships/image" Target="../media/image29.bin"/><Relationship Id="rId4" Type="http://schemas.openxmlformats.org/officeDocument/2006/relationships/image" Target="../media/image2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bin"/><Relationship Id="rId5" Type="http://schemas.openxmlformats.org/officeDocument/2006/relationships/image" Target="../media/image30.bin"/><Relationship Id="rId4" Type="http://schemas.openxmlformats.org/officeDocument/2006/relationships/image" Target="../media/image25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bin"/><Relationship Id="rId5" Type="http://schemas.openxmlformats.org/officeDocument/2006/relationships/image" Target="../media/image31.bin"/><Relationship Id="rId4" Type="http://schemas.openxmlformats.org/officeDocument/2006/relationships/image" Target="../media/image2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bin"/><Relationship Id="rId5" Type="http://schemas.openxmlformats.org/officeDocument/2006/relationships/image" Target="../media/image32.bin"/><Relationship Id="rId4" Type="http://schemas.openxmlformats.org/officeDocument/2006/relationships/image" Target="../media/image2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bin"/><Relationship Id="rId5" Type="http://schemas.openxmlformats.org/officeDocument/2006/relationships/image" Target="../media/image7.bin"/><Relationship Id="rId4" Type="http://schemas.openxmlformats.org/officeDocument/2006/relationships/image" Target="../media/image6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bin"/><Relationship Id="rId5" Type="http://schemas.openxmlformats.org/officeDocument/2006/relationships/image" Target="../media/image36.bin"/><Relationship Id="rId4" Type="http://schemas.openxmlformats.org/officeDocument/2006/relationships/image" Target="../media/image3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bin"/><Relationship Id="rId5" Type="http://schemas.openxmlformats.org/officeDocument/2006/relationships/image" Target="../media/image39.bin"/><Relationship Id="rId4" Type="http://schemas.openxmlformats.org/officeDocument/2006/relationships/image" Target="../media/image38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bin"/><Relationship Id="rId5" Type="http://schemas.openxmlformats.org/officeDocument/2006/relationships/image" Target="../media/image41.bin"/><Relationship Id="rId4" Type="http://schemas.openxmlformats.org/officeDocument/2006/relationships/image" Target="../media/image40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bin"/><Relationship Id="rId5" Type="http://schemas.openxmlformats.org/officeDocument/2006/relationships/image" Target="../media/image43.bin"/><Relationship Id="rId4" Type="http://schemas.openxmlformats.org/officeDocument/2006/relationships/image" Target="../media/image4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bin"/><Relationship Id="rId5" Type="http://schemas.openxmlformats.org/officeDocument/2006/relationships/image" Target="../media/image44.bin"/><Relationship Id="rId4" Type="http://schemas.openxmlformats.org/officeDocument/2006/relationships/image" Target="../media/image3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bin"/><Relationship Id="rId5" Type="http://schemas.openxmlformats.org/officeDocument/2006/relationships/image" Target="../media/image45.bin"/><Relationship Id="rId4" Type="http://schemas.openxmlformats.org/officeDocument/2006/relationships/image" Target="../media/image38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bin"/><Relationship Id="rId5" Type="http://schemas.openxmlformats.org/officeDocument/2006/relationships/image" Target="../media/image46.bin"/><Relationship Id="rId4" Type="http://schemas.openxmlformats.org/officeDocument/2006/relationships/image" Target="../media/image40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bin"/><Relationship Id="rId5" Type="http://schemas.openxmlformats.org/officeDocument/2006/relationships/image" Target="../media/image47.bin"/><Relationship Id="rId4" Type="http://schemas.openxmlformats.org/officeDocument/2006/relationships/image" Target="../media/image42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bin"/><Relationship Id="rId5" Type="http://schemas.openxmlformats.org/officeDocument/2006/relationships/image" Target="../media/image48.bin"/><Relationship Id="rId4" Type="http://schemas.openxmlformats.org/officeDocument/2006/relationships/image" Target="../media/image40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bin"/><Relationship Id="rId5" Type="http://schemas.openxmlformats.org/officeDocument/2006/relationships/image" Target="../media/image49.bin"/><Relationship Id="rId4" Type="http://schemas.openxmlformats.org/officeDocument/2006/relationships/image" Target="../media/image4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bin"/><Relationship Id="rId5" Type="http://schemas.openxmlformats.org/officeDocument/2006/relationships/image" Target="../media/image9.bin"/><Relationship Id="rId4" Type="http://schemas.openxmlformats.org/officeDocument/2006/relationships/image" Target="../media/image8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bin"/><Relationship Id="rId5" Type="http://schemas.openxmlformats.org/officeDocument/2006/relationships/image" Target="../media/image53.bin"/><Relationship Id="rId4" Type="http://schemas.openxmlformats.org/officeDocument/2006/relationships/image" Target="../media/image52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bin"/><Relationship Id="rId5" Type="http://schemas.openxmlformats.org/officeDocument/2006/relationships/image" Target="../media/image56.bin"/><Relationship Id="rId4" Type="http://schemas.openxmlformats.org/officeDocument/2006/relationships/image" Target="../media/image55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bin"/><Relationship Id="rId5" Type="http://schemas.openxmlformats.org/officeDocument/2006/relationships/image" Target="../media/image58.bin"/><Relationship Id="rId4" Type="http://schemas.openxmlformats.org/officeDocument/2006/relationships/image" Target="../media/image57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bin"/><Relationship Id="rId5" Type="http://schemas.openxmlformats.org/officeDocument/2006/relationships/image" Target="../media/image56.bin"/><Relationship Id="rId4" Type="http://schemas.openxmlformats.org/officeDocument/2006/relationships/image" Target="../media/image59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bin"/><Relationship Id="rId5" Type="http://schemas.openxmlformats.org/officeDocument/2006/relationships/image" Target="../media/image58.bin"/><Relationship Id="rId4" Type="http://schemas.openxmlformats.org/officeDocument/2006/relationships/image" Target="../media/image60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bin"/><Relationship Id="rId5" Type="http://schemas.openxmlformats.org/officeDocument/2006/relationships/image" Target="../media/image11.bin"/><Relationship Id="rId4" Type="http://schemas.openxmlformats.org/officeDocument/2006/relationships/image" Target="../media/image10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bin"/><Relationship Id="rId5" Type="http://schemas.openxmlformats.org/officeDocument/2006/relationships/image" Target="../media/image12.bin"/><Relationship Id="rId4" Type="http://schemas.openxmlformats.org/officeDocument/2006/relationships/image" Target="../media/image8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7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bin"/><Relationship Id="rId5" Type="http://schemas.openxmlformats.org/officeDocument/2006/relationships/image" Target="../media/image13.bin"/><Relationship Id="rId4" Type="http://schemas.openxmlformats.org/officeDocument/2006/relationships/image" Target="../media/image10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bin"/><Relationship Id="rId5" Type="http://schemas.openxmlformats.org/officeDocument/2006/relationships/image" Target="../media/image17.bin"/><Relationship Id="rId4" Type="http://schemas.openxmlformats.org/officeDocument/2006/relationships/image" Target="../media/image1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bin"/><Relationship Id="rId5" Type="http://schemas.openxmlformats.org/officeDocument/2006/relationships/image" Target="../media/image20.bin"/><Relationship Id="rId4" Type="http://schemas.openxmlformats.org/officeDocument/2006/relationships/image" Target="../media/image1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CFFCE2-DEAB-737E-1E86-FFE1D07BB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7DE3009-69BA-7DDF-0258-A3EA355B24D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C6839C4-6545-5004-FEE3-CECE8E32AE15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70D99FF-64A1-42E8-82AD-B156E5EF0879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145A721-9312-6891-F885-6F1229A95758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9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A24D96-23D2-5273-32E1-1A4970BC3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56E4556-EB6D-1319-2226-0F9E703DEC30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DBDCF9B-629C-0691-2D8D-F300DC8BC68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D85E20B-922D-6EA2-6C4D-3503484B3736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9E5D7C3-A7C0-2F87-EB7C-B1798B0E31B5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46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D22FF1-9CC9-52B4-E475-E3C1CF29E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CF96FE1-44A8-56F4-6279-4502306454C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35ECC27-1894-515D-A75D-BFC65EFBB656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6C415FD-1DAE-DCE8-26CD-1F812AC2123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BE0274A-628F-5E6A-7E0A-D5583F80694C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49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43D5B3-AC69-A4B3-C857-AEF0FC9CF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B3C13B5-F67B-00E3-75AE-C1964615C5F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7191FA8-F38A-352B-AF34-8AD4A347B45F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8E5347B-B0D6-C21F-5E88-94CC60F304A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D03B8DE-7B54-664E-508B-2BA87079BD07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7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1D3065-C221-9BD0-B0D9-928C3E13E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1286CCD-DC5D-6134-E1C0-4DFAF1D8430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8A99B5C-2FDB-269D-88CC-E40ECF988C18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E93E8A2-BD36-4092-656B-1DAC41EC3899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3348B8C-2A73-F593-3151-90F661085BDF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67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151B53-2FF3-3387-F036-591A82D93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7DEE3D7-0CCF-1D69-0A2F-B74027031E2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3EE5A3E-8D13-B91A-569D-9962CE39CF71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63A0E90-9334-BCF5-5387-84053CCF4C98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6D5CEA5-BD6D-A7CD-70F5-E8DC281B8B92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06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5DA00B-901E-CB8A-FDC2-7F6536971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E0522AA-1A3B-B18A-E5C6-22A9FB0AEF8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CAA48BB-40CA-B07D-3A23-969929E5A7C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2AD53C4-BE2A-A8F7-0860-5E0BA1D10A5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9249033-F403-9D83-66D3-CACBCED7A3F6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79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93CAE4-9DDC-6089-79AB-A869F9ABA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0C60300-9046-5FA3-DFB6-0CF4BE591C6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CC1D1FE-5F21-799D-FFAB-67F196A1E30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1BF61A1-8FB7-BBFF-8D01-F4243F080D15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FB8BD0F-5E62-349C-C8E7-7563119FDA42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74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42FB08-1AF5-C5DB-E61B-8EF76F26C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AD3BCD3-608C-7D81-544A-28CFAA3828A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BB36AFF-51F6-EE3E-9576-6B2C772DBF18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1052BAD-A355-896F-5947-5DF8D3B561CF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0CA1332-6826-CC4A-37BA-FE867CBCA409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82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8" name="그림 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AD9D0-7587-1722-71F5-6F5348F23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3A3F975-0E64-F7B1-5F39-08DF017F0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4321344-201A-B010-995B-97B4EAB93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" y="0"/>
            <a:ext cx="121852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58D1D-E519-ACEC-2E0A-ACAF916C15C3}"/>
              </a:ext>
            </a:extLst>
          </p:cNvPr>
          <p:cNvSpPr txBox="1"/>
          <p:nvPr/>
        </p:nvSpPr>
        <p:spPr>
          <a:xfrm>
            <a:off x="1817207" y="3041531"/>
            <a:ext cx="94090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ko-KR" altLang="en-US" sz="14000" b="1" dirty="0">
                <a:solidFill>
                  <a:prstClr val="white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찬양해요</a:t>
            </a:r>
            <a:r>
              <a:rPr lang="en-US" altLang="ko-KR" sz="14000" dirty="0">
                <a:solidFill>
                  <a:prstClr val="white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~</a:t>
            </a:r>
            <a:endParaRPr lang="ko-KR" altLang="en-US" sz="14000" dirty="0">
              <a:solidFill>
                <a:prstClr val="white"/>
              </a:solidFill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A75751-DE38-AFF3-0359-1AB3F98C75FB}"/>
              </a:ext>
            </a:extLst>
          </p:cNvPr>
          <p:cNvSpPr txBox="1"/>
          <p:nvPr/>
        </p:nvSpPr>
        <p:spPr>
          <a:xfrm>
            <a:off x="4064000" y="1702893"/>
            <a:ext cx="561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800" b="1" dirty="0">
                <a:solidFill>
                  <a:schemeClr val="bg1"/>
                </a:solidFill>
                <a:latin typeface="Algerian" panose="04020705040A02060702" pitchFamily="82" charset="0"/>
                <a:ea typeface="HY엽서L" panose="02030600000101010101" pitchFamily="18" charset="-127"/>
              </a:rPr>
              <a:t>믿음으로</a:t>
            </a:r>
            <a:r>
              <a:rPr lang="en-US" altLang="ko-KR" sz="8800" b="1" dirty="0">
                <a:solidFill>
                  <a:schemeClr val="bg1"/>
                </a:solidFill>
                <a:latin typeface="Algerian" panose="04020705040A02060702" pitchFamily="82" charset="0"/>
                <a:ea typeface="HY엽서L" panose="02030600000101010101" pitchFamily="18" charset="-127"/>
              </a:rPr>
              <a:t>~</a:t>
            </a:r>
            <a:endParaRPr lang="ko-KR" altLang="en-US" sz="8800" b="1" dirty="0">
              <a:solidFill>
                <a:schemeClr val="bg1"/>
              </a:solidFill>
              <a:latin typeface="Algerian" panose="04020705040A02060702" pitchFamily="82" charset="0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9140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5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61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79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42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66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68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98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1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45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77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05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71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88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94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30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29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02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686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19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532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85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224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264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240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027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366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35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0632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25 성경학교\PPT 배경\PPT 메인 배경\사각형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542" y="1189317"/>
            <a:ext cx="8013873" cy="512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FE element 12">
            <a:extLst>
              <a:ext uri="{FF2B5EF4-FFF2-40B4-BE49-F238E27FC236}">
                <a16:creationId xmlns:a16="http://schemas.microsoft.com/office/drawing/2014/main" id="{671A2C41-9945-E6BA-1A6F-5496A5CBEDA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001" y="1506963"/>
            <a:ext cx="1557867" cy="14901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322DE3-52F3-7B1C-3721-B8EBD9D835E5}"/>
              </a:ext>
            </a:extLst>
          </p:cNvPr>
          <p:cNvSpPr txBox="1"/>
          <p:nvPr/>
        </p:nvSpPr>
        <p:spPr>
          <a:xfrm>
            <a:off x="2893818" y="2997096"/>
            <a:ext cx="60153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ko-KR" altLang="en-US" sz="6400" b="1" dirty="0">
                <a:solidFill>
                  <a:srgbClr val="0070C0"/>
                </a:solidFill>
                <a:latin typeface="맑은 고딕"/>
                <a:ea typeface="맑은 고딕" panose="020B0503020000020004" pitchFamily="50" charset="-127"/>
              </a:rPr>
              <a:t>대표기도</a:t>
            </a:r>
            <a:r>
              <a:rPr lang="en-US" altLang="ko-KR" sz="6400" b="1" dirty="0">
                <a:solidFill>
                  <a:srgbClr val="0070C0"/>
                </a:solidFill>
                <a:latin typeface="맑은 고딕"/>
                <a:ea typeface="맑은 고딕" panose="020B0503020000020004" pitchFamily="50" charset="-127"/>
              </a:rPr>
              <a:t/>
            </a:r>
            <a:br>
              <a:rPr lang="en-US" altLang="ko-KR" sz="6400" b="1" dirty="0">
                <a:solidFill>
                  <a:srgbClr val="0070C0"/>
                </a:solidFill>
                <a:latin typeface="맑은 고딕"/>
                <a:ea typeface="맑은 고딕" panose="020B0503020000020004" pitchFamily="50" charset="-127"/>
              </a:rPr>
            </a:br>
            <a:r>
              <a:rPr lang="ko-KR" altLang="en-US" sz="6400" b="1" dirty="0" err="1">
                <a:solidFill>
                  <a:srgbClr val="0070C0"/>
                </a:solidFill>
                <a:latin typeface="맑은 고딕"/>
                <a:ea typeface="맑은 고딕" panose="020B0503020000020004" pitchFamily="50" charset="-127"/>
              </a:rPr>
              <a:t>김연호</a:t>
            </a:r>
            <a:r>
              <a:rPr lang="ko-KR" altLang="en-US" sz="6400" b="1" dirty="0">
                <a:solidFill>
                  <a:srgbClr val="0070C0"/>
                </a:solidFill>
                <a:latin typeface="맑은 고딕"/>
                <a:ea typeface="맑은 고딕" panose="020B0503020000020004" pitchFamily="50" charset="-127"/>
              </a:rPr>
              <a:t> 선생님</a:t>
            </a:r>
          </a:p>
        </p:txBody>
      </p:sp>
    </p:spTree>
    <p:extLst>
      <p:ext uri="{BB962C8B-B14F-4D97-AF65-F5344CB8AC3E}">
        <p14:creationId xmlns:p14="http://schemas.microsoft.com/office/powerpoint/2010/main" val="21233161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8EBD72-4B9D-937D-18B2-399A69FC441A}"/>
              </a:ext>
            </a:extLst>
          </p:cNvPr>
          <p:cNvSpPr txBox="1"/>
          <p:nvPr/>
        </p:nvSpPr>
        <p:spPr>
          <a:xfrm>
            <a:off x="2014070" y="1069790"/>
            <a:ext cx="78710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ko-KR" altLang="en-US" sz="64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성경 봉독</a:t>
            </a:r>
            <a:endParaRPr lang="en-US" altLang="ko-KR" sz="6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 defTabSz="1219170"/>
            <a:endParaRPr lang="en-US" altLang="ko-KR" sz="6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 defTabSz="1219170"/>
            <a:r>
              <a:rPr lang="ko-KR" altLang="en-US" sz="64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히브리서 </a:t>
            </a:r>
            <a:r>
              <a:rPr lang="en-US" altLang="ko-KR" sz="64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11</a:t>
            </a:r>
            <a:r>
              <a:rPr lang="ko-KR" altLang="en-US" sz="64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장 </a:t>
            </a:r>
            <a:r>
              <a:rPr lang="en-US" altLang="ko-KR" sz="64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6</a:t>
            </a:r>
            <a:r>
              <a:rPr lang="ko-KR" altLang="en-US" sz="64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12845580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7745D-8F6E-5C28-8B09-6C9843EFB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C6469D0-1E37-A083-A9EA-683F38641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72C617B-34BB-8DE6-A7DB-90D8AE319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0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4C7F2E-7662-EFE6-6F76-F0E6F95A5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7A5B8B-E729-74E3-50FA-AE6219432411}"/>
              </a:ext>
            </a:extLst>
          </p:cNvPr>
          <p:cNvSpPr txBox="1"/>
          <p:nvPr/>
        </p:nvSpPr>
        <p:spPr>
          <a:xfrm>
            <a:off x="1181100" y="228600"/>
            <a:ext cx="909768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설 교</a:t>
            </a:r>
            <a:endParaRPr kumimoji="0" lang="en-US" altLang="ko-KR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 </a:t>
            </a:r>
            <a:r>
              <a:rPr lang="en-US" altLang="ko-KR" sz="64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Looking.</a:t>
            </a:r>
            <a:r>
              <a:rPr kumimoji="0" lang="en-US" altLang="ko-KR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Going.Taking</a:t>
            </a:r>
            <a:endParaRPr kumimoji="0" lang="en-US" altLang="ko-KR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백병미</a:t>
            </a:r>
            <a:r>
              <a:rPr kumimoji="0" lang="ko-KR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93227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921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DB173B-EAD3-0C4E-7D13-F690327A3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" y="1122362"/>
            <a:ext cx="11026140" cy="3541078"/>
          </a:xfrm>
        </p:spPr>
        <p:txBody>
          <a:bodyPr>
            <a:noAutofit/>
          </a:bodyPr>
          <a:lstStyle/>
          <a:p>
            <a:r>
              <a:rPr lang="en-US" altLang="ko-KR" sz="20000" dirty="0" smtClean="0"/>
              <a:t/>
            </a:r>
            <a:br>
              <a:rPr lang="en-US" altLang="ko-KR" sz="20000" dirty="0" smtClean="0"/>
            </a:br>
            <a:r>
              <a:rPr lang="en-US" altLang="ko-KR" sz="20000" dirty="0"/>
              <a:t/>
            </a:r>
            <a:br>
              <a:rPr lang="en-US" altLang="ko-KR" sz="20000" dirty="0"/>
            </a:br>
            <a:r>
              <a:rPr lang="en-US" altLang="ko-KR" sz="20000" dirty="0" smtClean="0"/>
              <a:t>Looking</a:t>
            </a:r>
            <a:endParaRPr lang="ko-KR" altLang="en-US" sz="20000" dirty="0"/>
          </a:p>
        </p:txBody>
      </p:sp>
    </p:spTree>
    <p:extLst>
      <p:ext uri="{BB962C8B-B14F-4D97-AF65-F5344CB8AC3E}">
        <p14:creationId xmlns:p14="http://schemas.microsoft.com/office/powerpoint/2010/main" val="320214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6F680C1-8C67-C77E-9835-3A658B709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                 </a:t>
            </a:r>
            <a:r>
              <a:rPr lang="en-US" altLang="ko-KR" sz="20000" dirty="0"/>
              <a:t>Going</a:t>
            </a:r>
            <a:endParaRPr lang="ko-KR" altLang="en-US" sz="20000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9751848-CDAE-68D8-17F2-C4917F8CAA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358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F1E5761-E15F-31BE-7698-A39AA051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20" y="1541463"/>
            <a:ext cx="10271760" cy="304800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                       </a:t>
            </a:r>
            <a:r>
              <a:rPr lang="en-US" altLang="ko-KR" sz="22200" dirty="0"/>
              <a:t>taking</a:t>
            </a:r>
            <a:endParaRPr lang="ko-KR" altLang="en-US" sz="22200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2F51E68-243E-4EB8-C8BF-5F216CC45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580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D81F93-D896-2247-26BA-21DDFEF15A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629" y="-99392"/>
            <a:ext cx="5327273" cy="6271592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누가   </a:t>
            </a:r>
            <a: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: </a:t>
            </a: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     </a:t>
            </a:r>
            <a:r>
              <a:rPr lang="en-US" altLang="ko-KR" sz="10700" dirty="0" smtClean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sz="10700" dirty="0" smtClean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ko-KR" altLang="en-US" sz="8900" dirty="0" smtClean="0">
                <a:latin typeface="1훈정글북 R" panose="02020603020101020101" pitchFamily="18" charset="-127"/>
                <a:ea typeface="1훈정글북 R" panose="02020603020101020101" pitchFamily="18" charset="-127"/>
              </a:rPr>
              <a:t>누 </a:t>
            </a:r>
            <a:r>
              <a:rPr lang="ko-KR" altLang="en-US" sz="89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가 </a:t>
            </a:r>
            <a:r>
              <a:rPr lang="en-US" altLang="ko-KR" sz="89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:</a:t>
            </a:r>
            <a:br>
              <a:rPr lang="en-US" altLang="ko-KR" sz="89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sz="8900" dirty="0" smtClean="0"/>
              <a:t>       </a:t>
            </a:r>
            <a:r>
              <a:rPr lang="ko-KR" altLang="en-US" sz="89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무엇을 </a:t>
            </a:r>
            <a:r>
              <a:rPr lang="en-US" altLang="ko-KR" sz="89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:</a:t>
            </a:r>
            <a:br>
              <a:rPr lang="en-US" altLang="ko-KR" sz="89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sz="89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sz="89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sz="89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    </a:t>
            </a:r>
            <a:r>
              <a:rPr lang="ko-KR" altLang="en-US" sz="89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어디로 </a:t>
            </a:r>
            <a:r>
              <a:rPr lang="en-US" altLang="ko-KR" sz="89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:</a:t>
            </a:r>
            <a:endParaRPr lang="ko-KR" altLang="en-US" sz="8900" dirty="0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5D140004-3368-3611-DEA7-91CF2D7595A9}"/>
              </a:ext>
            </a:extLst>
          </p:cNvPr>
          <p:cNvSpPr/>
          <p:nvPr/>
        </p:nvSpPr>
        <p:spPr>
          <a:xfrm>
            <a:off x="6189099" y="549205"/>
            <a:ext cx="964463" cy="89916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AB8DCE6A-1949-154C-477C-EC9BD5DD7605}"/>
              </a:ext>
            </a:extLst>
          </p:cNvPr>
          <p:cNvSpPr/>
          <p:nvPr/>
        </p:nvSpPr>
        <p:spPr>
          <a:xfrm>
            <a:off x="6189099" y="2754630"/>
            <a:ext cx="964463" cy="8991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1F59FF06-5CC5-2E87-19D4-4FB6EEBBE4D4}"/>
              </a:ext>
            </a:extLst>
          </p:cNvPr>
          <p:cNvSpPr/>
          <p:nvPr/>
        </p:nvSpPr>
        <p:spPr>
          <a:xfrm>
            <a:off x="6189098" y="4814481"/>
            <a:ext cx="964463" cy="899160"/>
          </a:xfrm>
          <a:prstGeom prst="ellipse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ADAEFB45-3E99-05F4-F4D5-6DCC711AC085}"/>
              </a:ext>
            </a:extLst>
          </p:cNvPr>
          <p:cNvSpPr/>
          <p:nvPr/>
        </p:nvSpPr>
        <p:spPr>
          <a:xfrm>
            <a:off x="7875522" y="549205"/>
            <a:ext cx="964463" cy="89916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633821BB-8024-7835-48A5-32E872122470}"/>
              </a:ext>
            </a:extLst>
          </p:cNvPr>
          <p:cNvSpPr/>
          <p:nvPr/>
        </p:nvSpPr>
        <p:spPr>
          <a:xfrm>
            <a:off x="9561945" y="549205"/>
            <a:ext cx="964463" cy="89916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A9C5492C-853C-59D5-7B7D-12102E6C3AD1}"/>
              </a:ext>
            </a:extLst>
          </p:cNvPr>
          <p:cNvSpPr/>
          <p:nvPr/>
        </p:nvSpPr>
        <p:spPr>
          <a:xfrm>
            <a:off x="7929053" y="2754630"/>
            <a:ext cx="964463" cy="8991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2DC2C95D-D26A-24A5-DF87-AFC8F74735AD}"/>
              </a:ext>
            </a:extLst>
          </p:cNvPr>
          <p:cNvSpPr/>
          <p:nvPr/>
        </p:nvSpPr>
        <p:spPr>
          <a:xfrm>
            <a:off x="9669007" y="2704934"/>
            <a:ext cx="964463" cy="8991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269ACD42-B99F-8B35-77F8-28F95167C78E}"/>
              </a:ext>
            </a:extLst>
          </p:cNvPr>
          <p:cNvSpPr/>
          <p:nvPr/>
        </p:nvSpPr>
        <p:spPr>
          <a:xfrm>
            <a:off x="7955239" y="4722117"/>
            <a:ext cx="964463" cy="899160"/>
          </a:xfrm>
          <a:prstGeom prst="ellipse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85E5540B-8CA9-C656-6131-CC1272DE6601}"/>
              </a:ext>
            </a:extLst>
          </p:cNvPr>
          <p:cNvSpPr/>
          <p:nvPr/>
        </p:nvSpPr>
        <p:spPr>
          <a:xfrm>
            <a:off x="9721379" y="4722117"/>
            <a:ext cx="964463" cy="899160"/>
          </a:xfrm>
          <a:prstGeom prst="ellipse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74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2C6864-B7A5-45E6-2E81-23A1BA329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838" y="560567"/>
            <a:ext cx="10510982" cy="5436683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 err="1">
                <a:latin typeface="1훈정글북 R" panose="02020603020101020101" pitchFamily="18" charset="-127"/>
                <a:ea typeface="1훈정글북 R" panose="02020603020101020101" pitchFamily="18" charset="-127"/>
              </a:rPr>
              <a:t>여리고성을</a:t>
            </a: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 하루에 한바퀴씩</a:t>
            </a: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여섯째날까지</a:t>
            </a: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일곱째 날은 일곱바퀴를 돌고</a:t>
            </a: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큰 소리로 외친다</a:t>
            </a: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.</a:t>
            </a: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소리를 지른다</a:t>
            </a: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. </a:t>
            </a: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ko-KR" altLang="en-US" dirty="0" err="1">
                <a:latin typeface="1훈정글북 R" panose="02020603020101020101" pitchFamily="18" charset="-127"/>
                <a:ea typeface="1훈정글북 R" panose="02020603020101020101" pitchFamily="18" charset="-127"/>
              </a:rPr>
              <a:t>아아아악</a:t>
            </a: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 </a:t>
            </a:r>
            <a:r>
              <a:rPr lang="en-US" altLang="ko-KR" dirty="0"/>
              <a:t>~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E4551B8-ACA2-3C88-B9B1-01504398F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78909"/>
            <a:ext cx="9144000" cy="1978891"/>
          </a:xfrm>
        </p:spPr>
        <p:txBody>
          <a:bodyPr/>
          <a:lstStyle/>
          <a:p>
            <a:endParaRPr lang="en-US" altLang="ko-KR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endParaRPr lang="en-US" altLang="ko-KR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endParaRPr lang="en-US" altLang="ko-KR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endParaRPr lang="ko-KR" altLang="en-US" sz="28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291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B7E0945-87A2-B366-439B-DC5FA2A2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400443"/>
          </a:xfrm>
        </p:spPr>
        <p:txBody>
          <a:bodyPr>
            <a:normAutofit fontScale="90000"/>
          </a:bodyPr>
          <a:lstStyle/>
          <a:p>
            <a:r>
              <a:rPr lang="en-US" altLang="ko-KR" sz="9600" dirty="0"/>
              <a:t>                          </a:t>
            </a:r>
            <a:br>
              <a:rPr lang="en-US" altLang="ko-KR" sz="9600" dirty="0"/>
            </a:br>
            <a:r>
              <a:rPr lang="en-US" altLang="ko-KR" sz="9600" dirty="0"/>
              <a:t/>
            </a:r>
            <a:br>
              <a:rPr lang="en-US" altLang="ko-KR" sz="9600" dirty="0"/>
            </a:br>
            <a:r>
              <a:rPr lang="en-US" altLang="ko-KR" sz="9600" dirty="0"/>
              <a:t>          </a:t>
            </a:r>
            <a:r>
              <a:rPr lang="ko-KR" altLang="en-US" sz="9600" dirty="0" err="1"/>
              <a:t>첫째날</a:t>
            </a:r>
            <a:r>
              <a:rPr lang="ko-KR" altLang="en-US" sz="9600" dirty="0"/>
              <a:t> </a:t>
            </a:r>
            <a:r>
              <a:rPr lang="en-US" altLang="ko-KR" sz="9600" dirty="0"/>
              <a:t> (</a:t>
            </a:r>
            <a:r>
              <a:rPr lang="ko-KR" altLang="en-US" sz="9600" dirty="0"/>
              <a:t>한</a:t>
            </a:r>
            <a:r>
              <a:rPr lang="en-US" altLang="ko-KR" sz="9600" dirty="0"/>
              <a:t>)</a:t>
            </a:r>
            <a:r>
              <a:rPr lang="ko-KR" altLang="en-US" sz="9600" dirty="0"/>
              <a:t>바퀴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7F69468-2D03-9CC5-3B70-505D8AF03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85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A4A6E-EFBD-FCCE-A378-B3E71183F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6575D36-DF3B-F419-FD73-4B058B5B2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400443"/>
          </a:xfrm>
        </p:spPr>
        <p:txBody>
          <a:bodyPr>
            <a:normAutofit fontScale="90000"/>
          </a:bodyPr>
          <a:lstStyle/>
          <a:p>
            <a:r>
              <a:rPr lang="en-US" altLang="ko-KR" sz="9600" dirty="0"/>
              <a:t>                          </a:t>
            </a:r>
            <a:br>
              <a:rPr lang="en-US" altLang="ko-KR" sz="9600" dirty="0"/>
            </a:br>
            <a:r>
              <a:rPr lang="en-US" altLang="ko-KR" sz="9600" dirty="0"/>
              <a:t/>
            </a:r>
            <a:br>
              <a:rPr lang="en-US" altLang="ko-KR" sz="9600" dirty="0"/>
            </a:br>
            <a:r>
              <a:rPr lang="en-US" altLang="ko-KR" sz="9600" dirty="0"/>
              <a:t>        </a:t>
            </a:r>
            <a:r>
              <a:rPr lang="ko-KR" altLang="en-US" sz="9600" dirty="0" err="1"/>
              <a:t>둘째날</a:t>
            </a:r>
            <a:r>
              <a:rPr lang="en-US" altLang="ko-KR" sz="9600" dirty="0"/>
              <a:t> (</a:t>
            </a:r>
            <a:r>
              <a:rPr lang="ko-KR" altLang="en-US" sz="9600" dirty="0"/>
              <a:t>한</a:t>
            </a:r>
            <a:r>
              <a:rPr lang="en-US" altLang="ko-KR" sz="9600" dirty="0"/>
              <a:t>)</a:t>
            </a:r>
            <a:r>
              <a:rPr lang="ko-KR" altLang="en-US" sz="9600" dirty="0"/>
              <a:t>바퀴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9177C08-B9F5-283C-5C7B-DF679D0E97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4702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2959D-AD38-61B4-3F05-269473CDD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1601C3A-8E83-6DEA-3479-7D6D4B6EF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400443"/>
          </a:xfrm>
        </p:spPr>
        <p:txBody>
          <a:bodyPr>
            <a:normAutofit fontScale="90000"/>
          </a:bodyPr>
          <a:lstStyle/>
          <a:p>
            <a:r>
              <a:rPr lang="en-US" altLang="ko-KR" sz="9600" dirty="0"/>
              <a:t>                          </a:t>
            </a:r>
            <a:br>
              <a:rPr lang="en-US" altLang="ko-KR" sz="9600" dirty="0"/>
            </a:br>
            <a:r>
              <a:rPr lang="en-US" altLang="ko-KR" sz="9600" dirty="0"/>
              <a:t/>
            </a:r>
            <a:br>
              <a:rPr lang="en-US" altLang="ko-KR" sz="9600" dirty="0"/>
            </a:br>
            <a:r>
              <a:rPr lang="en-US" altLang="ko-KR" sz="9600" dirty="0"/>
              <a:t>         </a:t>
            </a:r>
            <a:r>
              <a:rPr lang="ko-KR" altLang="en-US" sz="9600" dirty="0" err="1"/>
              <a:t>세째날</a:t>
            </a:r>
            <a:r>
              <a:rPr lang="en-US" altLang="ko-KR" sz="9600" dirty="0"/>
              <a:t> (</a:t>
            </a:r>
            <a:r>
              <a:rPr lang="ko-KR" altLang="en-US" sz="9600" dirty="0"/>
              <a:t>한</a:t>
            </a:r>
            <a:r>
              <a:rPr lang="en-US" altLang="ko-KR" sz="9600" dirty="0"/>
              <a:t>)</a:t>
            </a:r>
            <a:r>
              <a:rPr lang="ko-KR" altLang="en-US" sz="9600" dirty="0"/>
              <a:t>바퀴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C5A6812-EC2A-2628-9637-1DE8867B8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892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D2B18-B7C8-6F3D-D64F-04E5760D5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1BB8E36-6DBF-ED40-14EC-764A225FA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400443"/>
          </a:xfrm>
        </p:spPr>
        <p:txBody>
          <a:bodyPr>
            <a:normAutofit fontScale="90000"/>
          </a:bodyPr>
          <a:lstStyle/>
          <a:p>
            <a:r>
              <a:rPr lang="en-US" altLang="ko-KR" sz="9600" dirty="0"/>
              <a:t>                          </a:t>
            </a:r>
            <a:br>
              <a:rPr lang="en-US" altLang="ko-KR" sz="9600" dirty="0"/>
            </a:br>
            <a:r>
              <a:rPr lang="en-US" altLang="ko-KR" sz="9600" dirty="0"/>
              <a:t/>
            </a:r>
            <a:br>
              <a:rPr lang="en-US" altLang="ko-KR" sz="9600" dirty="0"/>
            </a:br>
            <a:r>
              <a:rPr lang="en-US" altLang="ko-KR" sz="9600" dirty="0"/>
              <a:t>        </a:t>
            </a:r>
            <a:r>
              <a:rPr lang="ko-KR" altLang="en-US" sz="9600" dirty="0" err="1"/>
              <a:t>넷째날</a:t>
            </a:r>
            <a:r>
              <a:rPr lang="ko-KR" altLang="en-US" sz="9600" dirty="0"/>
              <a:t> </a:t>
            </a:r>
            <a:r>
              <a:rPr lang="en-US" altLang="ko-KR" sz="9600" dirty="0"/>
              <a:t>(</a:t>
            </a:r>
            <a:r>
              <a:rPr lang="ko-KR" altLang="en-US" sz="9600" dirty="0"/>
              <a:t>한</a:t>
            </a:r>
            <a:r>
              <a:rPr lang="en-US" altLang="ko-KR" sz="9600" dirty="0"/>
              <a:t>)</a:t>
            </a:r>
            <a:r>
              <a:rPr lang="ko-KR" altLang="en-US" sz="9600" dirty="0"/>
              <a:t>바퀴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45A8F41-73C3-2A2E-4F74-7FC9C75F8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293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12185-186C-F534-EF0C-0F89A9FAE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90F0EC-FBE4-31F4-6079-8C8DCF274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400443"/>
          </a:xfrm>
        </p:spPr>
        <p:txBody>
          <a:bodyPr>
            <a:normAutofit fontScale="90000"/>
          </a:bodyPr>
          <a:lstStyle/>
          <a:p>
            <a:r>
              <a:rPr lang="en-US" altLang="ko-KR" sz="9600" dirty="0"/>
              <a:t>                          </a:t>
            </a:r>
            <a:br>
              <a:rPr lang="en-US" altLang="ko-KR" sz="9600" dirty="0"/>
            </a:br>
            <a:r>
              <a:rPr lang="en-US" altLang="ko-KR" sz="9600" dirty="0"/>
              <a:t/>
            </a:r>
            <a:br>
              <a:rPr lang="en-US" altLang="ko-KR" sz="9600" dirty="0"/>
            </a:br>
            <a:r>
              <a:rPr lang="en-US" altLang="ko-KR" sz="9600" dirty="0"/>
              <a:t>       </a:t>
            </a:r>
            <a:r>
              <a:rPr lang="ko-KR" altLang="en-US" sz="9600" dirty="0"/>
              <a:t>다섯째날</a:t>
            </a:r>
            <a:r>
              <a:rPr lang="en-US" altLang="ko-KR" sz="9600" dirty="0"/>
              <a:t>(</a:t>
            </a:r>
            <a:r>
              <a:rPr lang="ko-KR" altLang="en-US" sz="9600" dirty="0"/>
              <a:t>한</a:t>
            </a:r>
            <a:r>
              <a:rPr lang="en-US" altLang="ko-KR" sz="9600" dirty="0"/>
              <a:t>)</a:t>
            </a:r>
            <a:r>
              <a:rPr lang="ko-KR" altLang="en-US" sz="9600" dirty="0"/>
              <a:t>바퀴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0BB8D7E-CAC2-F472-E791-4607B09BBA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454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996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B29A0-B448-81C4-27E3-C4DF1BEE0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BA4D9D-C220-B5F0-AADF-EA28FA6A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400443"/>
          </a:xfrm>
        </p:spPr>
        <p:txBody>
          <a:bodyPr>
            <a:normAutofit fontScale="90000"/>
          </a:bodyPr>
          <a:lstStyle/>
          <a:p>
            <a:r>
              <a:rPr lang="en-US" altLang="ko-KR" sz="9600" dirty="0"/>
              <a:t>                          </a:t>
            </a:r>
            <a:br>
              <a:rPr lang="en-US" altLang="ko-KR" sz="9600" dirty="0"/>
            </a:br>
            <a:r>
              <a:rPr lang="en-US" altLang="ko-KR" sz="9600" dirty="0"/>
              <a:t/>
            </a:r>
            <a:br>
              <a:rPr lang="en-US" altLang="ko-KR" sz="9600" dirty="0"/>
            </a:br>
            <a:r>
              <a:rPr lang="en-US" altLang="ko-KR" sz="9600" dirty="0"/>
              <a:t>     </a:t>
            </a:r>
            <a:r>
              <a:rPr lang="ko-KR" altLang="en-US" sz="9600" dirty="0" err="1"/>
              <a:t>여섯째날</a:t>
            </a:r>
            <a:r>
              <a:rPr lang="ko-KR" altLang="en-US" sz="9600" dirty="0"/>
              <a:t> </a:t>
            </a:r>
            <a:r>
              <a:rPr lang="en-US" altLang="ko-KR" sz="9600" dirty="0" smtClean="0"/>
              <a:t/>
            </a:r>
            <a:br>
              <a:rPr lang="en-US" altLang="ko-KR" sz="9600" dirty="0" smtClean="0"/>
            </a:br>
            <a:r>
              <a:rPr lang="en-US" altLang="ko-KR" sz="9600" dirty="0" smtClean="0"/>
              <a:t>(</a:t>
            </a:r>
            <a:r>
              <a:rPr lang="ko-KR" altLang="en-US" sz="9600" dirty="0"/>
              <a:t>한</a:t>
            </a:r>
            <a:r>
              <a:rPr lang="en-US" altLang="ko-KR" sz="9600" dirty="0"/>
              <a:t>)</a:t>
            </a:r>
            <a:r>
              <a:rPr lang="ko-KR" altLang="en-US" sz="9600" dirty="0"/>
              <a:t>바퀴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014DB2F-9147-202A-003C-6D275B3858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292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D075DE0-5201-A376-7B10-8CFAA9393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473"/>
            <a:ext cx="10515600" cy="5551054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                 </a:t>
            </a:r>
            <a:br>
              <a:rPr lang="en-US" altLang="ko-KR" dirty="0"/>
            </a:b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                   </a:t>
            </a:r>
            <a:br>
              <a:rPr lang="en-US" altLang="ko-KR" dirty="0"/>
            </a:br>
            <a:r>
              <a:rPr lang="en-US" altLang="ko-KR" dirty="0"/>
              <a:t>                     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>
                <a:latin typeface="1훈정글북 R" panose="02020603020101020101" pitchFamily="18" charset="-127"/>
                <a:ea typeface="1훈정글북 R" panose="02020603020101020101" pitchFamily="18" charset="-127"/>
              </a:rPr>
              <a:t>마지막 </a:t>
            </a: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일곱째날 </a:t>
            </a: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                   </a:t>
            </a:r>
            <a:r>
              <a:rPr lang="ko-KR" altLang="en-US" dirty="0" err="1">
                <a:latin typeface="1훈정글북 R" panose="02020603020101020101" pitchFamily="18" charset="-127"/>
                <a:ea typeface="1훈정글북 R" panose="02020603020101020101" pitchFamily="18" charset="-127"/>
              </a:rPr>
              <a:t>여리고성을</a:t>
            </a: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 </a:t>
            </a: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              7 (</a:t>
            </a: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일곱</a:t>
            </a: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)</a:t>
            </a: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바퀴 돌고</a:t>
            </a: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               </a:t>
            </a: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큰 소리로 외친다</a:t>
            </a: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.</a:t>
            </a: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/>
            </a: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                 </a:t>
            </a: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아</a:t>
            </a: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~~~~~~</a:t>
            </a: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악</a:t>
            </a: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*</a:t>
            </a:r>
            <a:endParaRPr lang="ko-KR" altLang="en-US" dirty="0">
              <a:latin typeface="1훈정글북 R" panose="02020603020101020101" pitchFamily="18" charset="-127"/>
              <a:ea typeface="1훈정글북 R" panose="02020603020101020101" pitchFamily="18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6CC5E60-D763-C308-B20D-7B7046145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2654" y="4589463"/>
            <a:ext cx="6049819" cy="1500187"/>
          </a:xfrm>
        </p:spPr>
        <p:txBody>
          <a:bodyPr/>
          <a:lstStyle/>
          <a:p>
            <a:r>
              <a:rPr lang="en-US" altLang="ko-KR" dirty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278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D67C63-3501-8674-D810-99D9123EB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737F752C-818A-71DB-FAAA-1468F9BF4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43B850E-EC10-AFEC-ECD6-0C071A1F3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52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B850DF-EF4E-6AA4-8E92-1154894828E5}"/>
              </a:ext>
            </a:extLst>
          </p:cNvPr>
          <p:cNvSpPr txBox="1"/>
          <p:nvPr/>
        </p:nvSpPr>
        <p:spPr>
          <a:xfrm>
            <a:off x="1612899" y="2028616"/>
            <a:ext cx="873483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ko-KR" altLang="en-US" sz="8800" dirty="0">
                <a:solidFill>
                  <a:srgbClr val="0070C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헌금 찬양</a:t>
            </a:r>
            <a:br>
              <a:rPr lang="ko-KR" altLang="en-US" sz="8800" dirty="0">
                <a:solidFill>
                  <a:srgbClr val="0070C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</a:br>
            <a:r>
              <a:rPr lang="ko-KR" altLang="en-US" sz="8800" dirty="0">
                <a:solidFill>
                  <a:srgbClr val="0070C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하이어 성가대 </a:t>
            </a:r>
          </a:p>
        </p:txBody>
      </p:sp>
    </p:spTree>
    <p:extLst>
      <p:ext uri="{BB962C8B-B14F-4D97-AF65-F5344CB8AC3E}">
        <p14:creationId xmlns:p14="http://schemas.microsoft.com/office/powerpoint/2010/main" val="194673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A6E556-027E-CBD0-57B3-A4407E78D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25 성경학교\PPT 배경\PPT 메인 배경\사각형 1.png">
            <a:extLst>
              <a:ext uri="{FF2B5EF4-FFF2-40B4-BE49-F238E27FC236}">
                <a16:creationId xmlns:a16="http://schemas.microsoft.com/office/drawing/2014/main" id="{6A3B9CB1-05EB-B88F-F4E5-FCC95CB11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542" y="1189317"/>
            <a:ext cx="8013873" cy="512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FE element 12">
            <a:extLst>
              <a:ext uri="{FF2B5EF4-FFF2-40B4-BE49-F238E27FC236}">
                <a16:creationId xmlns:a16="http://schemas.microsoft.com/office/drawing/2014/main" id="{60F90DBC-ECDB-9C86-711E-D4F32E496A4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001" y="1506963"/>
            <a:ext cx="1557867" cy="14901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9AB9CB-DED2-A6A2-91B9-A64F5F365BCC}"/>
              </a:ext>
            </a:extLst>
          </p:cNvPr>
          <p:cNvSpPr txBox="1"/>
          <p:nvPr/>
        </p:nvSpPr>
        <p:spPr>
          <a:xfrm>
            <a:off x="2893818" y="2997096"/>
            <a:ext cx="60153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400" b="1" dirty="0">
                <a:solidFill>
                  <a:srgbClr val="0070C0"/>
                </a:solidFill>
                <a:latin typeface="맑은 고딕"/>
                <a:ea typeface="맑은 고딕" panose="020B0503020000020004" pitchFamily="50" charset="-127"/>
              </a:rPr>
              <a:t>헌금</a:t>
            </a:r>
            <a:r>
              <a:rPr kumimoji="0" lang="ko-KR" alt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기도</a:t>
            </a:r>
            <a:r>
              <a:rPr kumimoji="0" lang="en-US" altLang="ko-KR" sz="6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en-US" altLang="ko-KR" sz="6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김소웅</a:t>
            </a:r>
            <a:r>
              <a:rPr kumimoji="0" lang="ko-KR" alt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선생님</a:t>
            </a:r>
          </a:p>
        </p:txBody>
      </p:sp>
    </p:spTree>
    <p:extLst>
      <p:ext uri="{BB962C8B-B14F-4D97-AF65-F5344CB8AC3E}">
        <p14:creationId xmlns:p14="http://schemas.microsoft.com/office/powerpoint/2010/main" val="47792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206521" y="466444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0883" y="1566822"/>
            <a:ext cx="11530233" cy="492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>
              <a:lnSpc>
                <a:spcPct val="130000"/>
              </a:lnSpc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예수 그리스도 </a:t>
            </a:r>
            <a:r>
              <a:rPr lang="ko-KR" altLang="en-US" sz="3200" b="1" dirty="0">
                <a:solidFill>
                  <a:prstClr val="black"/>
                </a:solidFill>
              </a:rPr>
              <a:t>향기 가득한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하나님의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자녀되기를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</a:rPr>
              <a:t>소망합니다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 smtClean="0">
                <a:solidFill>
                  <a:prstClr val="black"/>
                </a:solidFill>
              </a:rPr>
              <a:t>2.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여름성경학교와 함께 하신 하나님께 감사와 찬양을 드립니다</a:t>
            </a:r>
            <a:endParaRPr lang="en-US" altLang="ko-KR" sz="2400" b="1" dirty="0">
              <a:solidFill>
                <a:prstClr val="black"/>
              </a:solidFill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2400" b="1" dirty="0" smtClean="0">
                <a:solidFill>
                  <a:prstClr val="black"/>
                </a:solidFill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    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예배 후 아코디언 만들기 진행됩니다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</a:p>
          <a:p>
            <a:pPr marL="442913" lvl="0" indent="-442913">
              <a:lnSpc>
                <a:spcPct val="130000"/>
              </a:lnSpc>
              <a:tabLst>
                <a:tab pos="10048875" algn="l"/>
              </a:tabLst>
              <a:defRPr/>
            </a:pPr>
            <a:r>
              <a:rPr lang="en-US" altLang="ko-KR" sz="3200" b="1" dirty="0" smtClean="0">
                <a:solidFill>
                  <a:prstClr val="black"/>
                </a:solidFill>
              </a:rPr>
              <a:t>3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중앙연회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err="1">
                <a:solidFill>
                  <a:prstClr val="black"/>
                </a:solidFill>
              </a:rPr>
              <a:t>성경골든벨</a:t>
            </a:r>
            <a:r>
              <a:rPr lang="ko-KR" altLang="en-US" sz="3200" b="1" dirty="0">
                <a:solidFill>
                  <a:prstClr val="black"/>
                </a:solidFill>
              </a:rPr>
              <a:t> </a:t>
            </a:r>
            <a:r>
              <a:rPr lang="en-US" altLang="ko-KR" sz="3200" b="1" dirty="0">
                <a:solidFill>
                  <a:prstClr val="black"/>
                </a:solidFill>
              </a:rPr>
              <a:t>8</a:t>
            </a:r>
            <a:r>
              <a:rPr lang="ko-KR" altLang="en-US" sz="3200" b="1" dirty="0">
                <a:solidFill>
                  <a:prstClr val="black"/>
                </a:solidFill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</a:rPr>
              <a:t>30</a:t>
            </a:r>
            <a:r>
              <a:rPr lang="ko-KR" altLang="en-US" sz="3200" b="1" dirty="0">
                <a:solidFill>
                  <a:prstClr val="black"/>
                </a:solidFill>
              </a:rPr>
              <a:t>일 성남제일교회에서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진행합니다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442913" lvl="0" indent="-442913">
              <a:lnSpc>
                <a:spcPct val="130000"/>
              </a:lnSpc>
              <a:tabLst>
                <a:tab pos="10048875" algn="l"/>
              </a:tabLst>
              <a:defRPr/>
            </a:pPr>
            <a:r>
              <a:rPr lang="en-US" altLang="ko-KR" sz="3200" b="1" dirty="0" smtClean="0">
                <a:solidFill>
                  <a:prstClr val="black"/>
                </a:solidFill>
              </a:rPr>
              <a:t>4.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유럽 역사 기행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해외 선교 여행 중인 어린이들을 위해 기도 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indent="-442913">
              <a:lnSpc>
                <a:spcPct val="130000"/>
              </a:lnSpc>
              <a:tabLst>
                <a:tab pos="10048875" algn="l"/>
              </a:tabLst>
            </a:pPr>
            <a:r>
              <a:rPr lang="en-US" altLang="ko-KR" sz="3200" b="1" noProof="0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5. </a:t>
            </a:r>
            <a:r>
              <a:rPr lang="ko-KR" altLang="en-US" sz="3200" b="1" noProof="0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물놀이 풀장은 </a:t>
            </a:r>
            <a:r>
              <a:rPr lang="en-US" altLang="ko-KR" sz="3200" b="1" noProof="0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12</a:t>
            </a:r>
            <a:r>
              <a:rPr lang="ko-KR" altLang="en-US" sz="3200" b="1" noProof="0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시</a:t>
            </a:r>
            <a:r>
              <a:rPr lang="en-US" altLang="ko-KR" sz="3200" b="1" noProof="0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30</a:t>
            </a:r>
            <a:r>
              <a:rPr lang="ko-KR" altLang="en-US" sz="3200" b="1" noProof="0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분부터 </a:t>
            </a:r>
            <a:r>
              <a:rPr lang="en-US" altLang="ko-KR" sz="3200" b="1" noProof="0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3</a:t>
            </a:r>
            <a:r>
              <a:rPr lang="ko-KR" altLang="en-US" sz="3200" b="1" noProof="0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시까지 개방합니다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indent="-442913">
              <a:lnSpc>
                <a:spcPct val="130000"/>
              </a:lnSpc>
              <a:tabLst>
                <a:tab pos="10048875" algn="l"/>
              </a:tabLst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6.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 주일</a:t>
            </a:r>
            <a:r>
              <a:rPr kumimoji="0" lang="ko-KR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예배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임사자는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사회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김정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란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선생님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</a:t>
            </a:r>
          </a:p>
          <a:p>
            <a:pPr marL="442913" indent="-442913">
              <a:lnSpc>
                <a:spcPct val="13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 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대표기도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임서현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헌금기도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박로빈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20281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우리는 구원 받는 자들에게나 </a:t>
            </a:r>
            <a:endParaRPr kumimoji="0" lang="en-US" altLang="ko-KR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망하는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자들에게나 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하나님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앞에서 그리스도의 향기니</a:t>
            </a:r>
          </a:p>
          <a:p>
            <a:pPr marL="0" marR="0" lvl="0" indent="0" algn="r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고린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후서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295541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05"/>
          <a:stretch/>
        </p:blipFill>
        <p:spPr>
          <a:xfrm>
            <a:off x="176004" y="167833"/>
            <a:ext cx="5823694" cy="652233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51692" r="56261" b="41741"/>
          <a:stretch/>
        </p:blipFill>
        <p:spPr>
          <a:xfrm>
            <a:off x="5988123" y="167833"/>
            <a:ext cx="5847719" cy="213324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6" t="52113" r="6277" b="18599"/>
          <a:stretch/>
        </p:blipFill>
        <p:spPr>
          <a:xfrm>
            <a:off x="5999698" y="2301079"/>
            <a:ext cx="5836145" cy="438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8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9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22" y="196770"/>
            <a:ext cx="11933498" cy="658842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462987" y="3031112"/>
            <a:ext cx="11227443" cy="38369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79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965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483EDE-4420-9CDC-4686-C4070067C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6536292-ACA5-7B61-8B6C-DA3A5C5AA7C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F2DF4DD-B03F-F8FF-FBEC-8CE60373AC5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78DBAB7-0C9D-0432-8A19-11A6D3617691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41192F0-9DE5-77F2-E6BE-40BDAD8958F4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21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24FA6E-D539-9A6D-435A-AFBCC2CDB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4F555EC-7446-BFC9-8DF2-4D90B4E43A0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38954BC-93FC-E48C-ACB9-74D4F127D8F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7EC3A3D-64BC-B051-4D12-F9A5510C5DB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407FB3D-A378-528D-5CBF-C96FC4EDD8BB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07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테마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24179</TotalTime>
  <Words>252</Words>
  <Application>Microsoft Office PowerPoint</Application>
  <PresentationFormat>와이드스크린</PresentationFormat>
  <Paragraphs>92</Paragraphs>
  <Slides>72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5</vt:i4>
      </vt:variant>
      <vt:variant>
        <vt:lpstr>슬라이드 제목</vt:lpstr>
      </vt:variant>
      <vt:variant>
        <vt:i4>72</vt:i4>
      </vt:variant>
    </vt:vector>
  </HeadingPairs>
  <TitlesOfParts>
    <vt:vector size="92" baseType="lpstr">
      <vt:lpstr>08서울한강체 M</vt:lpstr>
      <vt:lpstr>1훈정글북 R</vt:lpstr>
      <vt:lpstr>210 러블리베이비 R</vt:lpstr>
      <vt:lpstr>Aptos</vt:lpstr>
      <vt:lpstr>Aptos Display</vt:lpstr>
      <vt:lpstr>HY견고딕</vt:lpstr>
      <vt:lpstr>HY목각파임B</vt:lpstr>
      <vt:lpstr>HY엽서L</vt:lpstr>
      <vt:lpstr>HY엽서M</vt:lpstr>
      <vt:lpstr>HY헤드라인M</vt:lpstr>
      <vt:lpstr>맑은 고딕</vt:lpstr>
      <vt:lpstr>타이포_소곤소곤 M</vt:lpstr>
      <vt:lpstr>휴먼모음T</vt:lpstr>
      <vt:lpstr>Algerian</vt:lpstr>
      <vt:lpstr>Arial</vt:lpstr>
      <vt:lpstr>Office 테마</vt:lpstr>
      <vt:lpstr>7_Office 테마</vt:lpstr>
      <vt:lpstr>1_Office 테마</vt:lpstr>
      <vt:lpstr>2_Office 테마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 Looking</vt:lpstr>
      <vt:lpstr>                 Going</vt:lpstr>
      <vt:lpstr>                       taking</vt:lpstr>
      <vt:lpstr>  누가   :                     누 가 :        무엇을 :      어디로 :</vt:lpstr>
      <vt:lpstr>       여리고성을 하루에 한바퀴씩 여섯째날까지  일곱째 날은 일곱바퀴를 돌고 큰 소리로 외친다. 소리를 지른다.  아아아악 ~</vt:lpstr>
      <vt:lpstr>                                      첫째날  (한)바퀴</vt:lpstr>
      <vt:lpstr>                                    둘째날 (한)바퀴</vt:lpstr>
      <vt:lpstr>                                     세째날 (한)바퀴</vt:lpstr>
      <vt:lpstr>                                    넷째날 (한)바퀴</vt:lpstr>
      <vt:lpstr>                                   다섯째날(한)바퀴</vt:lpstr>
      <vt:lpstr>                                 여섯째날  (한)바퀴</vt:lpstr>
      <vt:lpstr>                                                                  마지막 일곱째날                     여리고성을                 7 (일곱)바퀴 돌고                큰 소리로 외친다.                   아~~~~~~악*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A0161066</cp:lastModifiedBy>
  <cp:revision>400</cp:revision>
  <dcterms:created xsi:type="dcterms:W3CDTF">2022-06-11T10:00:30Z</dcterms:created>
  <dcterms:modified xsi:type="dcterms:W3CDTF">2025-07-26T21:13:04Z</dcterms:modified>
  <cp:version/>
</cp:coreProperties>
</file>