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59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67EB91-356E-4694-A875-2276DE976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37E2AA7-76CA-4929-AC53-EA7B6FB7C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A00259-3CBA-4105-8F6D-B345F5674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3EBD18-652E-4AE7-B1F9-6D6DB22C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17C011-1EDF-450C-A9A2-CC3D5B52C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60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42D001-2F04-4227-9FB2-8DF6D6331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36A4BF-EDB4-4CB2-A81E-133AB1F8C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395484-83AF-43C6-99B6-0C0E70243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F15095-A180-42F3-B3F7-82638C3F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2DDB70-A339-42B9-8597-BB0E9827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039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F4B6E34-C784-40BC-B27F-E418ADDC0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7050668-D6B5-40B3-890F-9A884740E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FC6BA8-8F9B-47D1-B055-FB5C02791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7DFACA9-7630-4CE2-8F3A-AB2B2AAC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4157A69-EC3D-4657-8F80-A4A984C4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639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BB75DC-8744-4815-B789-61424611F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ADA8AC-5B30-44F6-A659-A218C75F5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F786E4-197E-4AF5-81BE-536655AD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242ABBE-2E76-498A-9776-DE75CBCF1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D4FABB-0DF2-4B41-824B-0A3CCDD2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63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7289F1-DB8E-4097-AE59-8A26B0DAE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CECB5B-C8AC-4393-B715-58D5DD47D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9628323-1835-4DC0-B366-ABB2DAFC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643D86-6580-44AF-B89E-FB71C788E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C28B8-0BA2-4E65-BE4D-7589E4CD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512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CD9FF9-556D-44FF-BBD4-38C834D9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C6FE25-6738-4B17-AB1F-46C24EFB4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7297835-3D02-41B0-92CE-08D9F4FBE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04A7A4A-F1FB-4201-94FE-699DF479D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92C9C6-3751-4454-9D66-328FDB67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59E15A9-6E7E-489B-81FD-8AFE6386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69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D53943-767C-471E-A294-7797ADE7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2A8AC8-11F6-4E5E-BF08-3DDC19161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ABAEBC7-39B7-4832-B3E8-4072FDFE1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2BE3442-FFD6-462F-8F62-73C9A116E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11E142D-211D-4FBF-909E-6B91D860A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F2D148E-1628-4783-AEAC-BA0265BB3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62A7B3A-EBFA-464A-AA68-DEE4C7FE5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60CA9DF-9E17-481B-9C12-A351F8EB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42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F06D80-A96D-4B1B-9456-70BD0B026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78F47B1-6314-4967-8E9D-6AC3B059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3EFA79F-C53C-4331-BAD9-62A1E3DBC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7589089-7345-4166-8185-9FA002FF8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491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CF1536B-7A37-4AFB-A463-3EBCD049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46FD5AE-BF98-4051-8B61-24B3AB40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4682BBE-3369-4141-B663-20D37383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85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A58C1C-A475-4E7A-A48A-CA36E2023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4CD615-AA34-4B13-84BA-0333132C3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E47C44-3FB8-41DB-B7C3-9DB620F83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E604EB9-6371-48CA-B99C-A42FCFE98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A08A6D6-B3C4-4420-A483-028C808B0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5505E5-D26F-490A-814C-8947C6A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80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AB4BB1-3841-4E8B-843D-C8DA08114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07887B-02A5-4643-9E5A-937892B8A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E1A3D41-0CE3-407E-B2D1-445A4979B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DF26B4-5A7E-4D25-BC3C-0308A8085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55F76FD-A00C-4946-81BE-F487B458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EB26CF-4162-49FD-A7EC-F4E220EAF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14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EB3E969-3DAA-4FDB-9D1A-112C6AE5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99A225-56CA-46D8-9762-0679F7A88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E7D1B7-0579-49A4-ACD2-CD5CF80DC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53B81-4A6A-49AC-B575-63CD7E530434}" type="datetimeFigureOut">
              <a:rPr lang="ko-KR" altLang="en-US" smtClean="0"/>
              <a:t>2021-11-27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C6F96F-F6F2-44ED-9D88-9E8DA3988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D50EDD-A0DB-4319-B8CD-13A1D0F18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0EAFB-288C-474F-AB0D-4B25BB6569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58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6432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하나</a:t>
            </a:r>
            <a:r>
              <a:rPr kumimoji="0" lang="ko-KR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님께서 사람들을 만드시고 말씀하셨습니다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너희는 마음을 다하고 뜻을 다하고 힘을 다하여 주 하나님 여호와를 사랑하라 하지만 사람들은 그러한 하나님을 배신하고 하나님 대신 죄로 마음을 채웠습니다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그렇게 사람들은 마음에 있는 죄로 인해 하나님을 온전히 사랑할 수 없게 되었습니다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93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356110" cy="5798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10.	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그런데 베들레헴에 도착하니까 많은 사람들이 이미 도착해 있어서 두 사람이 들어갈 여관이 없었습니다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하필 마리아는 이제 아이를 낳을 때가 다 되어서 어쩔 수 없이 빈 마구관에 머무를 수 밖에 없었습니다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그렇게 마구간에서 얼마 뒤에 드디어 우리를 죄에서 구원하실 아기 예수가 태어나셨습니다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여러분 이제 모두 기뻐합시다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새로운 왕이 우리를 다스릴 것입니다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804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5798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11.	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한편 그 지역 근처에서 양을 치던 목자들이 있었습니다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그때 주의 사자가 나타나서 사람들이 무서워했습니다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하지만 천사는 두려워하지 말라고 하며 좋은 소식을 전하러 왔다고 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 소식은 바로 다윗의 동네인 베들레헴에 구주가 나셨다는 소식이었습니다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천사들은 구주가 나신 소식을 전하고 찬양하며 하나님께 영광을 올려드린 후 하늘로 올라갔습니다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860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3662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12.	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목자들은 서둘러서 베들레헴으로 가서 주의 탄생하심을 보며 그곳에 있던 사람들에게 천사들이 왔던 이야기를 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 후에 하나님께 영광을 돌리며 돌아갔습니다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70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6432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13.	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이번엔 동방에서 온 박사들이 하늘의 별을 보고 유대인의 왕으로 오신 이를 경배하기 위해 예루살렘에 왔습니다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거기서 다시 베들레헴으로 가게 되었고 별이 아기 예수가 있는 곳에 머무르자 박사들은 기뻐했습니다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그리고 집에 들어가 아기께 경배하며 보배합을 열어 황금과 유향과 몰약을 예물로 드렸습니다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45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550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14.	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여러분 이야기는 잘 들으셨나요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?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예수님께서는 우리의 죄를 위하여 이렇게 베들레헴의 아기로 태어나셨습니다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이제 아기 예수님은 자라면서 점점 </a:t>
            </a:r>
            <a:r>
              <a:rPr kumimoji="0" lang="ko-KR" altLang="en-US" sz="4000" b="0" i="0" u="none" strike="noStrike" kern="1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아름다워지시고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 성령으로 충만해질 것입니다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그리고 하나님의 뜻을 온전히 다 이루시고는 하나님 우편에 앉아 계시게 될 것입니다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87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3662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15.	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이젠 우리 차례입니다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우리도 예수님을 본받아 우리 마음을 예수님으로 채우고 예수님께서 가신 그 길을 따라갑시다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그럼 여러분 모두 찬양할 준비 되셨나요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?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8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2.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그러나 하나님께서는 사람들을 배신하지 않았습니다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오히려 사람들을 똑같이 사랑하셨고 사람들의 마음에 하나님을 사랑하는 마음이 가득해질 수 있도록 계획하셨습니다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 계획이 바로 임마누엘 계획입니다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9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3.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임마누엘이란 우리나라말로 하나님이 우리와 함께 계시다 라는 뜻입니다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그러니까 하나님께서 사람들과 함께 하시기 위해 아들을 보내주신다는 겁니다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저를 따라 와보세요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지금 누군가가 하나님의 천사를 만나고 있는 거 같아요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54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4.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여러분 지금 가브리엘이라는 천사가 하나님의 말씀을 듣고 나사렛 동네에 있는 한 </a:t>
            </a:r>
            <a:r>
              <a:rPr kumimoji="0" lang="ko-KR" altLang="en-US" sz="4000" b="0" i="0" u="none" strike="noStrike" kern="1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여성에게로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 가고 있어요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이 여성은 바로 얼마전에 요셉과 약혼한 마리아입니다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그런데 이 마리아에게 가브리엘 천사가 이런 말을 하는 거 아니겠어요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?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08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550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5.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은혜를 받은 자여 </a:t>
            </a:r>
            <a:r>
              <a:rPr kumimoji="0" lang="ko-KR" altLang="en-US" sz="4000" b="0" i="0" u="none" strike="noStrike" kern="1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평안하라고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 하며 주께서 마리아와 함께 하신다고 말했어요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그리고 그 가브리엘 천사가 하는 말이 이제 막 약혼한 마리아가 아들을 낳게 될 것이라는 거였어요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그런데 그 아들이 다윗의 왕위를 이을 것이며 야곱의 집을 왕으로 다스린다는 말을 했어요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82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2739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6.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그러니까 이 말은 들은 마리아는 황당했고 충격을 받았지만 하나님의 말씀이 그대로 자신에게 이루어질 것을 믿자 가브리엘 천사는 떠났습니다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94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7.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 후에 마리아의 약혼자였던 요셉은 마리아가 아기를 잉태한 것을 알게 되었습니다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그래서 사람들이 알기 전에 마리아와 약혼한 것을 취소하려고 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요셉이 이런 생각을 하다가 가브리엘 천사가 요셉의 꿈에 나타났습니다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55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402292" cy="5798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8.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그리고는 두려워하지 말고 마리아를 아내로 맞아 들이라고 하며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,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뱃속에 있는 아기는 성령으로 잉태된 것을 설명해 주었습니다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그리고 태어난 아들의 이름을 예수라고 하며 그가 자신의 백성을 죄에서 구원할 자라고 말했습니다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요셉이 놀라서 잠을 깬 뒤에 가브리엘 천사의 </a:t>
            </a:r>
            <a:r>
              <a:rPr kumimoji="0" lang="ko-KR" altLang="en-US" sz="3600" b="0" i="0" u="none" strike="noStrike" kern="1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말대로</a:t>
            </a:r>
            <a:r>
              <a:rPr kumimoji="0" lang="ko-KR" altLang="en-US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 마리아를 자신의 아내로 맞아 들이고 마리아가 아이를 낳을 때까지 동침하지 않았습니다</a:t>
            </a:r>
            <a:r>
              <a:rPr kumimoji="0" lang="en-US" altLang="ko-KR" sz="36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100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B10CA9-976B-483E-A0B8-3EAA25A68490}"/>
              </a:ext>
            </a:extLst>
          </p:cNvPr>
          <p:cNvSpPr txBox="1"/>
          <p:nvPr/>
        </p:nvSpPr>
        <p:spPr>
          <a:xfrm>
            <a:off x="457199" y="284837"/>
            <a:ext cx="11277602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9.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몇 달 후 로마의 황제가 호적을 등록하라는 칙령을 내렸습니다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 </a:t>
            </a:r>
            <a:r>
              <a:rPr kumimoji="0" lang="ko-KR" altLang="en-US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그래서 모든 사람들이 호적을 등록하러 고향으로 돌아갔는데 요셉도 다윗 가문이었기 때문에 나사렛에서 유대의 베들레헴으로 이동해야 했습니다</a:t>
            </a:r>
            <a:r>
              <a:rPr kumimoji="0" lang="en-US" altLang="ko-KR" sz="4000" b="0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681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570</Words>
  <Application>Microsoft Office PowerPoint</Application>
  <PresentationFormat>와이드스크린</PresentationFormat>
  <Paragraphs>15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지하람</dc:creator>
  <cp:lastModifiedBy>지하람</cp:lastModifiedBy>
  <cp:revision>1</cp:revision>
  <dcterms:created xsi:type="dcterms:W3CDTF">2021-11-27T10:56:33Z</dcterms:created>
  <dcterms:modified xsi:type="dcterms:W3CDTF">2021-11-27T11:05:11Z</dcterms:modified>
</cp:coreProperties>
</file>