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4"/>
    <p:sldMasterId id="2147483955" r:id="rId5"/>
    <p:sldMasterId id="2147484161" r:id="rId6"/>
    <p:sldMasterId id="2147484270" r:id="rId7"/>
    <p:sldMasterId id="2147484527" r:id="rId8"/>
    <p:sldMasterId id="2147484575" r:id="rId9"/>
    <p:sldMasterId id="2147484623" r:id="rId10"/>
    <p:sldMasterId id="2147484647" r:id="rId11"/>
    <p:sldMasterId id="2147484672" r:id="rId12"/>
    <p:sldMasterId id="2147484684" r:id="rId13"/>
    <p:sldMasterId id="2147484696" r:id="rId14"/>
  </p:sldMasterIdLst>
  <p:notesMasterIdLst>
    <p:notesMasterId r:id="rId64"/>
  </p:notesMasterIdLst>
  <p:sldIdLst>
    <p:sldId id="1998" r:id="rId15"/>
    <p:sldId id="2159" r:id="rId16"/>
    <p:sldId id="2193" r:id="rId17"/>
    <p:sldId id="2194" r:id="rId18"/>
    <p:sldId id="2197" r:id="rId19"/>
    <p:sldId id="2198" r:id="rId20"/>
    <p:sldId id="2168" r:id="rId21"/>
    <p:sldId id="2169" r:id="rId22"/>
    <p:sldId id="2170" r:id="rId23"/>
    <p:sldId id="2171" r:id="rId24"/>
    <p:sldId id="2172" r:id="rId25"/>
    <p:sldId id="2173" r:id="rId26"/>
    <p:sldId id="2174" r:id="rId27"/>
    <p:sldId id="2175" r:id="rId28"/>
    <p:sldId id="2176" r:id="rId29"/>
    <p:sldId id="2177" r:id="rId30"/>
    <p:sldId id="2178" r:id="rId31"/>
    <p:sldId id="2180" r:id="rId32"/>
    <p:sldId id="2181" r:id="rId33"/>
    <p:sldId id="2182" r:id="rId34"/>
    <p:sldId id="2183" r:id="rId35"/>
    <p:sldId id="2062" r:id="rId36"/>
    <p:sldId id="1916" r:id="rId37"/>
    <p:sldId id="1917" r:id="rId38"/>
    <p:sldId id="1918" r:id="rId39"/>
    <p:sldId id="1919" r:id="rId40"/>
    <p:sldId id="2184" r:id="rId41"/>
    <p:sldId id="2185" r:id="rId42"/>
    <p:sldId id="2186" r:id="rId43"/>
    <p:sldId id="2187" r:id="rId44"/>
    <p:sldId id="2188" r:id="rId45"/>
    <p:sldId id="2189" r:id="rId46"/>
    <p:sldId id="2190" r:id="rId47"/>
    <p:sldId id="2003" r:id="rId48"/>
    <p:sldId id="2005" r:id="rId49"/>
    <p:sldId id="2083" r:id="rId50"/>
    <p:sldId id="2199" r:id="rId51"/>
    <p:sldId id="2200" r:id="rId52"/>
    <p:sldId id="2201" r:id="rId53"/>
    <p:sldId id="2144" r:id="rId54"/>
    <p:sldId id="2150" r:id="rId55"/>
    <p:sldId id="2151" r:id="rId56"/>
    <p:sldId id="2004" r:id="rId57"/>
    <p:sldId id="2006" r:id="rId58"/>
    <p:sldId id="1125" r:id="rId59"/>
    <p:sldId id="1932" r:id="rId60"/>
    <p:sldId id="1933" r:id="rId61"/>
    <p:sldId id="1934" r:id="rId62"/>
    <p:sldId id="1996" r:id="rId63"/>
  </p:sldIdLst>
  <p:sldSz cx="12192000" cy="6858000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6768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3539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0315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7085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3854" algn="l" defTabSz="913539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0629" algn="l" defTabSz="913539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197395" algn="l" defTabSz="913539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4170" algn="l" defTabSz="913539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111"/>
    <a:srgbClr val="99E0FF"/>
    <a:srgbClr val="ACD160"/>
    <a:srgbClr val="E2BB40"/>
    <a:srgbClr val="080808"/>
    <a:srgbClr val="3333FF"/>
    <a:srgbClr val="0000FF"/>
    <a:srgbClr val="CCCCFF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6" autoAdjust="0"/>
    <p:restoredTop sz="88489" autoAdjust="0"/>
  </p:normalViewPr>
  <p:slideViewPr>
    <p:cSldViewPr>
      <p:cViewPr varScale="1">
        <p:scale>
          <a:sx n="114" d="100"/>
          <a:sy n="114" d="100"/>
        </p:scale>
        <p:origin x="-756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slide" Target="slides/slide49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61" Type="http://schemas.openxmlformats.org/officeDocument/2006/relationships/slide" Target="slides/slide47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notesMaster" Target="notesMasters/notesMaster1.xml"/><Relationship Id="rId69" Type="http://schemas.microsoft.com/office/2016/11/relationships/changesInfo" Target="changesInfos/changesInfo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7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theme" Target="theme/theme1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지하람" userId="a5b6ff9c-712a-4625-8978-eefb6063f8ec" providerId="ADAL" clId="{2CE813C1-AFF6-4167-A8C4-39CB47709982}"/>
    <pc:docChg chg="undo custSel addSld delSld modSld sldOrd">
      <pc:chgData name="지하람" userId="a5b6ff9c-712a-4625-8978-eefb6063f8ec" providerId="ADAL" clId="{2CE813C1-AFF6-4167-A8C4-39CB47709982}" dt="2021-01-09T07:58:24.074" v="1404"/>
      <pc:docMkLst>
        <pc:docMk/>
      </pc:docMkLst>
      <pc:sldChg chg="modSp">
        <pc:chgData name="지하람" userId="a5b6ff9c-712a-4625-8978-eefb6063f8ec" providerId="ADAL" clId="{2CE813C1-AFF6-4167-A8C4-39CB47709982}" dt="2021-01-09T07:52:51.388" v="890"/>
        <pc:sldMkLst>
          <pc:docMk/>
          <pc:sldMk cId="0" sldId="1056"/>
        </pc:sldMkLst>
        <pc:spChg chg="mod">
          <ac:chgData name="지하람" userId="a5b6ff9c-712a-4625-8978-eefb6063f8ec" providerId="ADAL" clId="{2CE813C1-AFF6-4167-A8C4-39CB47709982}" dt="2021-01-09T07:52:51.388" v="890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2CE813C1-AFF6-4167-A8C4-39CB47709982}" dt="2021-01-09T07:31:44.597" v="2" actId="207"/>
        <pc:sldMkLst>
          <pc:docMk/>
          <pc:sldMk cId="4064819762" sldId="1904"/>
        </pc:sldMkLst>
        <pc:spChg chg="mod">
          <ac:chgData name="지하람" userId="a5b6ff9c-712a-4625-8978-eefb6063f8ec" providerId="ADAL" clId="{2CE813C1-AFF6-4167-A8C4-39CB47709982}" dt="2021-01-09T07:31:44.597" v="2" actId="207"/>
          <ac:spMkLst>
            <pc:docMk/>
            <pc:sldMk cId="4064819762" sldId="1904"/>
            <ac:spMk id="11" creationId="{1B54E552-B226-4074-A467-3DCF01DDAB3E}"/>
          </ac:spMkLst>
        </pc:spChg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467179356" sldId="1905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263100873" sldId="1906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4094461740" sldId="1907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847001509" sldId="1909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051563213" sldId="1910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683377811" sldId="1911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730696371" sldId="191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367315928" sldId="1913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2977765953" sldId="1914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588328446" sldId="1915"/>
        </pc:sldMkLst>
      </pc:sldChg>
      <pc:sldChg chg="modSp">
        <pc:chgData name="지하람" userId="a5b6ff9c-712a-4625-8978-eefb6063f8ec" providerId="ADAL" clId="{2CE813C1-AFF6-4167-A8C4-39CB47709982}" dt="2021-01-09T07:54:54.334" v="1026"/>
        <pc:sldMkLst>
          <pc:docMk/>
          <pc:sldMk cId="640796325" sldId="1920"/>
        </pc:sldMkLst>
        <pc:spChg chg="mod">
          <ac:chgData name="지하람" userId="a5b6ff9c-712a-4625-8978-eefb6063f8ec" providerId="ADAL" clId="{2CE813C1-AFF6-4167-A8C4-39CB47709982}" dt="2021-01-09T07:54:37.193" v="922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4:54.334" v="1026"/>
          <ac:spMkLst>
            <pc:docMk/>
            <pc:sldMk cId="640796325" sldId="1920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95539001" sldId="1921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636529231" sldId="1922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266836606" sldId="1923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899033574" sldId="1924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4165693754" sldId="1925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908221209" sldId="1926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068637323" sldId="1927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1478684704" sldId="1928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57101814" sldId="1929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77149362" sldId="1930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761373691" sldId="1931"/>
        </pc:sldMkLst>
      </pc:sldChg>
      <pc:sldChg chg="addSp delSp modSp">
        <pc:chgData name="지하람" userId="a5b6ff9c-712a-4625-8978-eefb6063f8ec" providerId="ADAL" clId="{2CE813C1-AFF6-4167-A8C4-39CB47709982}" dt="2021-01-09T07:58:04.806" v="1401" actId="478"/>
        <pc:sldMkLst>
          <pc:docMk/>
          <pc:sldMk cId="2082487818" sldId="1935"/>
        </pc:sldMkLst>
        <pc:spChg chg="add del mod">
          <ac:chgData name="지하람" userId="a5b6ff9c-712a-4625-8978-eefb6063f8ec" providerId="ADAL" clId="{2CE813C1-AFF6-4167-A8C4-39CB47709982}" dt="2021-01-09T07:58:04.806" v="1401" actId="478"/>
          <ac:spMkLst>
            <pc:docMk/>
            <pc:sldMk cId="2082487818" sldId="1935"/>
            <ac:spMk id="5" creationId="{92C9726C-1D0C-41FD-8849-32F82452684A}"/>
          </ac:spMkLst>
        </pc:spChg>
        <pc:spChg chg="mod">
          <ac:chgData name="지하람" userId="a5b6ff9c-712a-4625-8978-eefb6063f8ec" providerId="ADAL" clId="{2CE813C1-AFF6-4167-A8C4-39CB47709982}" dt="2021-01-09T07:57:12.989" v="1317" actId="1076"/>
          <ac:spMkLst>
            <pc:docMk/>
            <pc:sldMk cId="2082487818" sldId="1935"/>
            <ac:spMk id="8" creationId="{D3FA0CB5-5E24-4931-AD15-614D32B23ED6}"/>
          </ac:spMkLst>
        </pc:spChg>
        <pc:spChg chg="add del mod">
          <ac:chgData name="지하람" userId="a5b6ff9c-712a-4625-8978-eefb6063f8ec" providerId="ADAL" clId="{2CE813C1-AFF6-4167-A8C4-39CB47709982}" dt="2021-01-09T07:58:02.643" v="1400" actId="478"/>
          <ac:spMkLst>
            <pc:docMk/>
            <pc:sldMk cId="2082487818" sldId="1935"/>
            <ac:spMk id="9" creationId="{FD8D8DA5-8A5F-4AFC-83D6-8D4908912967}"/>
          </ac:spMkLst>
        </pc:spChg>
      </pc:sldChg>
      <pc:sldChg chg="addSp">
        <pc:chgData name="지하람" userId="a5b6ff9c-712a-4625-8978-eefb6063f8ec" providerId="ADAL" clId="{2CE813C1-AFF6-4167-A8C4-39CB47709982}" dt="2021-01-09T07:58:22.399" v="1402"/>
        <pc:sldMkLst>
          <pc:docMk/>
          <pc:sldMk cId="592247204" sldId="1936"/>
        </pc:sldMkLst>
        <pc:spChg chg="add">
          <ac:chgData name="지하람" userId="a5b6ff9c-712a-4625-8978-eefb6063f8ec" providerId="ADAL" clId="{2CE813C1-AFF6-4167-A8C4-39CB47709982}" dt="2021-01-09T07:58:22.399" v="1402"/>
          <ac:spMkLst>
            <pc:docMk/>
            <pc:sldMk cId="592247204" sldId="1936"/>
            <ac:spMk id="5" creationId="{2981DE96-8A47-4FC9-A537-BDECC63E5688}"/>
          </ac:spMkLst>
        </pc:spChg>
      </pc:sldChg>
      <pc:sldChg chg="addSp">
        <pc:chgData name="지하람" userId="a5b6ff9c-712a-4625-8978-eefb6063f8ec" providerId="ADAL" clId="{2CE813C1-AFF6-4167-A8C4-39CB47709982}" dt="2021-01-09T07:58:23.281" v="1403"/>
        <pc:sldMkLst>
          <pc:docMk/>
          <pc:sldMk cId="2241063131" sldId="1937"/>
        </pc:sldMkLst>
        <pc:spChg chg="add">
          <ac:chgData name="지하람" userId="a5b6ff9c-712a-4625-8978-eefb6063f8ec" providerId="ADAL" clId="{2CE813C1-AFF6-4167-A8C4-39CB47709982}" dt="2021-01-09T07:58:23.281" v="1403"/>
          <ac:spMkLst>
            <pc:docMk/>
            <pc:sldMk cId="2241063131" sldId="1937"/>
            <ac:spMk id="5" creationId="{58867A67-89F1-4C54-B436-A7117E31672B}"/>
          </ac:spMkLst>
        </pc:spChg>
      </pc:sldChg>
      <pc:sldChg chg="addSp">
        <pc:chgData name="지하람" userId="a5b6ff9c-712a-4625-8978-eefb6063f8ec" providerId="ADAL" clId="{2CE813C1-AFF6-4167-A8C4-39CB47709982}" dt="2021-01-09T07:58:24.074" v="1404"/>
        <pc:sldMkLst>
          <pc:docMk/>
          <pc:sldMk cId="3430819080" sldId="1938"/>
        </pc:sldMkLst>
        <pc:spChg chg="add">
          <ac:chgData name="지하람" userId="a5b6ff9c-712a-4625-8978-eefb6063f8ec" providerId="ADAL" clId="{2CE813C1-AFF6-4167-A8C4-39CB47709982}" dt="2021-01-09T07:58:24.074" v="1404"/>
          <ac:spMkLst>
            <pc:docMk/>
            <pc:sldMk cId="3430819080" sldId="1938"/>
            <ac:spMk id="5" creationId="{18609C68-0FA6-4541-AC1E-CF6155DDFB2C}"/>
          </ac:spMkLst>
        </pc:spChg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31609343" sldId="1939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430355295" sldId="1940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55878533" sldId="1941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2145842178" sldId="194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512673557" sldId="1943"/>
        </pc:sldMkLst>
      </pc:sldChg>
      <pc:sldChg chg="add">
        <pc:chgData name="지하람" userId="a5b6ff9c-712a-4625-8978-eefb6063f8ec" providerId="ADAL" clId="{2CE813C1-AFF6-4167-A8C4-39CB47709982}" dt="2021-01-09T07:31:39.283" v="1"/>
        <pc:sldMkLst>
          <pc:docMk/>
          <pc:sldMk cId="3406677141" sldId="1944"/>
        </pc:sldMkLst>
      </pc:sldChg>
      <pc:sldChg chg="add ord">
        <pc:chgData name="지하람" userId="a5b6ff9c-712a-4625-8978-eefb6063f8ec" providerId="ADAL" clId="{2CE813C1-AFF6-4167-A8C4-39CB47709982}" dt="2021-01-09T07:40:58.077" v="5"/>
        <pc:sldMkLst>
          <pc:docMk/>
          <pc:sldMk cId="1305585509" sldId="1945"/>
        </pc:sldMkLst>
      </pc:sldChg>
      <pc:sldChg chg="modSp add ord">
        <pc:chgData name="지하람" userId="a5b6ff9c-712a-4625-8978-eefb6063f8ec" providerId="ADAL" clId="{2CE813C1-AFF6-4167-A8C4-39CB47709982}" dt="2021-01-09T07:46:57.594" v="110"/>
        <pc:sldMkLst>
          <pc:docMk/>
          <pc:sldMk cId="2378563788" sldId="1946"/>
        </pc:sldMkLst>
        <pc:spChg chg="mod">
          <ac:chgData name="지하람" userId="a5b6ff9c-712a-4625-8978-eefb6063f8ec" providerId="ADAL" clId="{2CE813C1-AFF6-4167-A8C4-39CB47709982}" dt="2021-01-09T07:46:37.672" v="22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46:57.594" v="110"/>
          <ac:spMkLst>
            <pc:docMk/>
            <pc:sldMk cId="2378563788" sldId="1946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37.709" v="391" actId="20577"/>
        <pc:sldMkLst>
          <pc:docMk/>
          <pc:sldMk cId="2302218541" sldId="1947"/>
        </pc:sldMkLst>
        <pc:spChg chg="mod">
          <ac:chgData name="지하람" userId="a5b6ff9c-712a-4625-8978-eefb6063f8ec" providerId="ADAL" clId="{2CE813C1-AFF6-4167-A8C4-39CB47709982}" dt="2021-01-09T07:49:37.709" v="391" actId="20577"/>
          <ac:spMkLst>
            <pc:docMk/>
            <pc:sldMk cId="2302218541" sldId="1947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57.850" v="418"/>
        <pc:sldMkLst>
          <pc:docMk/>
          <pc:sldMk cId="3655920801" sldId="1948"/>
        </pc:sldMkLst>
        <pc:spChg chg="mod">
          <ac:chgData name="지하람" userId="a5b6ff9c-712a-4625-8978-eefb6063f8ec" providerId="ADAL" clId="{2CE813C1-AFF6-4167-A8C4-39CB47709982}" dt="2021-01-09T07:49:57.850" v="418"/>
          <ac:spMkLst>
            <pc:docMk/>
            <pc:sldMk cId="3655920801" sldId="1948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29.639" v="387" actId="20577"/>
        <pc:sldMkLst>
          <pc:docMk/>
          <pc:sldMk cId="3155273391" sldId="1949"/>
        </pc:sldMkLst>
        <pc:spChg chg="mod">
          <ac:chgData name="지하람" userId="a5b6ff9c-712a-4625-8978-eefb6063f8ec" providerId="ADAL" clId="{2CE813C1-AFF6-4167-A8C4-39CB47709982}" dt="2021-01-09T07:49:29.639" v="387" actId="20577"/>
          <ac:spMkLst>
            <pc:docMk/>
            <pc:sldMk cId="3155273391" sldId="1949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82" v="871" actId="2696"/>
        <pc:sldMkLst>
          <pc:docMk/>
          <pc:sldMk cId="1393352828" sldId="1950"/>
        </pc:sldMkLst>
        <pc:spChg chg="mod">
          <ac:chgData name="지하람" userId="a5b6ff9c-712a-4625-8978-eefb6063f8ec" providerId="ADAL" clId="{2CE813C1-AFF6-4167-A8C4-39CB47709982}" dt="2021-01-09T07:50:05.639" v="448" actId="20577"/>
          <ac:spMkLst>
            <pc:docMk/>
            <pc:sldMk cId="1393352828" sldId="195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0:19.960" v="516"/>
          <ac:spMkLst>
            <pc:docMk/>
            <pc:sldMk cId="1393352828" sldId="1950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70" v="870" actId="2696"/>
        <pc:sldMkLst>
          <pc:docMk/>
          <pc:sldMk cId="3307587737" sldId="1951"/>
        </pc:sldMkLst>
        <pc:spChg chg="mod">
          <ac:chgData name="지하람" userId="a5b6ff9c-712a-4625-8978-eefb6063f8ec" providerId="ADAL" clId="{2CE813C1-AFF6-4167-A8C4-39CB47709982}" dt="2021-01-09T07:50:31.966" v="585"/>
          <ac:spMkLst>
            <pc:docMk/>
            <pc:sldMk cId="3307587737" sldId="195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1:01.301" v="713" actId="20577"/>
        <pc:sldMkLst>
          <pc:docMk/>
          <pc:sldMk cId="3161051531" sldId="1952"/>
        </pc:sldMkLst>
        <pc:spChg chg="mod">
          <ac:chgData name="지하람" userId="a5b6ff9c-712a-4625-8978-eefb6063f8ec" providerId="ADAL" clId="{2CE813C1-AFF6-4167-A8C4-39CB47709982}" dt="2021-01-09T07:51:01.301" v="713" actId="20577"/>
          <ac:spMkLst>
            <pc:docMk/>
            <pc:sldMk cId="3161051531" sldId="1952"/>
            <ac:spMk id="8" creationId="{D3FA0CB5-5E24-4931-AD15-614D32B23ED6}"/>
          </ac:spMkLst>
        </pc:spChg>
      </pc:sldChg>
      <pc:sldChg chg="modSp add ord">
        <pc:chgData name="지하람" userId="a5b6ff9c-712a-4625-8978-eefb6063f8ec" providerId="ADAL" clId="{2CE813C1-AFF6-4167-A8C4-39CB47709982}" dt="2021-01-09T07:51:30.497" v="869"/>
        <pc:sldMkLst>
          <pc:docMk/>
          <pc:sldMk cId="1062893263" sldId="1953"/>
        </pc:sldMkLst>
        <pc:spChg chg="mod">
          <ac:chgData name="지하람" userId="a5b6ff9c-712a-4625-8978-eefb6063f8ec" providerId="ADAL" clId="{2CE813C1-AFF6-4167-A8C4-39CB47709982}" dt="2021-01-09T07:51:26.875" v="867"/>
          <ac:spMkLst>
            <pc:docMk/>
            <pc:sldMk cId="1062893263" sldId="1953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2CE813C1-AFF6-4167-A8C4-39CB47709982}" dt="2021-01-09T07:51:28.160" v="868"/>
        <pc:sldMkLst>
          <pc:docMk/>
          <pc:sldMk cId="1999092615" sldId="1954"/>
        </pc:sldMkLst>
      </pc:sldChg>
      <pc:sldChg chg="add">
        <pc:chgData name="지하람" userId="a5b6ff9c-712a-4625-8978-eefb6063f8ec" providerId="ADAL" clId="{2CE813C1-AFF6-4167-A8C4-39CB47709982}" dt="2021-01-09T07:51:38.552" v="872"/>
        <pc:sldMkLst>
          <pc:docMk/>
          <pc:sldMk cId="2022423798" sldId="1955"/>
        </pc:sldMkLst>
      </pc:sldChg>
      <pc:sldChg chg="add modTransition">
        <pc:chgData name="지하람" userId="a5b6ff9c-712a-4625-8978-eefb6063f8ec" providerId="ADAL" clId="{2CE813C1-AFF6-4167-A8C4-39CB47709982}" dt="2021-01-09T07:55:52.949" v="1312"/>
        <pc:sldMkLst>
          <pc:docMk/>
          <pc:sldMk cId="2711680450" sldId="1960"/>
        </pc:sldMkLst>
      </pc:sldChg>
      <pc:sldChg chg="modSp add">
        <pc:chgData name="지하람" userId="a5b6ff9c-712a-4625-8978-eefb6063f8ec" providerId="ADAL" clId="{2CE813C1-AFF6-4167-A8C4-39CB47709982}" dt="2021-01-09T07:55:08.731" v="1102"/>
        <pc:sldMkLst>
          <pc:docMk/>
          <pc:sldMk cId="3832835692" sldId="1961"/>
        </pc:sldMkLst>
        <pc:spChg chg="mod">
          <ac:chgData name="지하람" userId="a5b6ff9c-712a-4625-8978-eefb6063f8ec" providerId="ADAL" clId="{2CE813C1-AFF6-4167-A8C4-39CB47709982}" dt="2021-01-09T07:55:08.731" v="1102"/>
          <ac:spMkLst>
            <pc:docMk/>
            <pc:sldMk cId="3832835692" sldId="196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31.259" v="1217"/>
        <pc:sldMkLst>
          <pc:docMk/>
          <pc:sldMk cId="3086877086" sldId="1962"/>
        </pc:sldMkLst>
        <pc:spChg chg="mod">
          <ac:chgData name="지하람" userId="a5b6ff9c-712a-4625-8978-eefb6063f8ec" providerId="ADAL" clId="{2CE813C1-AFF6-4167-A8C4-39CB47709982}" dt="2021-01-09T07:55:31.259" v="1217"/>
          <ac:spMkLst>
            <pc:docMk/>
            <pc:sldMk cId="3086877086" sldId="196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46.891" v="1311"/>
        <pc:sldMkLst>
          <pc:docMk/>
          <pc:sldMk cId="1100800972" sldId="1963"/>
        </pc:sldMkLst>
        <pc:spChg chg="mod">
          <ac:chgData name="지하람" userId="a5b6ff9c-712a-4625-8978-eefb6063f8ec" providerId="ADAL" clId="{2CE813C1-AFF6-4167-A8C4-39CB47709982}" dt="2021-01-09T07:55:46.891" v="1311"/>
          <ac:spMkLst>
            <pc:docMk/>
            <pc:sldMk cId="1100800972" sldId="1963"/>
            <ac:spMk id="8" creationId="{D3FA0CB5-5E24-4931-AD15-614D32B23ED6}"/>
          </ac:spMkLst>
        </pc:spChg>
      </pc:sldChg>
    </pc:docChg>
  </pc:docChgLst>
  <pc:docChgLst>
    <pc:chgData name="지하람" userId="a5b6ff9c-712a-4625-8978-eefb6063f8ec" providerId="ADAL" clId="{74D75503-4105-4DF3-8957-BE2E942A9919}"/>
    <pc:docChg chg="undo custSel addSld delSld modSld sldOrd addMainMaster delMainMaster modMainMaster modNotesMaster">
      <pc:chgData name="지하람" userId="a5b6ff9c-712a-4625-8978-eefb6063f8ec" providerId="ADAL" clId="{74D75503-4105-4DF3-8957-BE2E942A9919}" dt="2021-01-07T08:41:27.614" v="3823"/>
      <pc:docMkLst>
        <pc:docMk/>
      </pc:docMkLst>
      <pc:sldChg chg="modSp mod modNotes">
        <pc:chgData name="지하람" userId="a5b6ff9c-712a-4625-8978-eefb6063f8ec" providerId="ADAL" clId="{74D75503-4105-4DF3-8957-BE2E942A9919}" dt="2021-01-07T08:16:13.868" v="1156" actId="20577"/>
        <pc:sldMkLst>
          <pc:docMk/>
          <pc:sldMk cId="0" sldId="1056"/>
        </pc:sldMkLst>
        <pc:spChg chg="mod">
          <ac:chgData name="지하람" userId="a5b6ff9c-712a-4625-8978-eefb6063f8ec" providerId="ADAL" clId="{74D75503-4105-4DF3-8957-BE2E942A9919}" dt="2021-01-07T08:16:13.198" v="1155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16:13.868" v="1156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 mod modNotes">
        <pc:chgData name="지하람" userId="a5b6ff9c-712a-4625-8978-eefb6063f8ec" providerId="ADAL" clId="{74D75503-4105-4DF3-8957-BE2E942A9919}" dt="2021-01-07T08:33:29.451" v="2718" actId="1076"/>
        <pc:sldMkLst>
          <pc:docMk/>
          <pc:sldMk cId="0" sldId="1125"/>
        </pc:sldMkLst>
        <pc:spChg chg="mod">
          <ac:chgData name="지하람" userId="a5b6ff9c-712a-4625-8978-eefb6063f8ec" providerId="ADAL" clId="{74D75503-4105-4DF3-8957-BE2E942A9919}" dt="2021-01-07T08:33:29.451" v="2718" actId="1076"/>
          <ac:spMkLst>
            <pc:docMk/>
            <pc:sldMk cId="0" sldId="1125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1.907" v="2713" actId="14100"/>
          <ac:spMkLst>
            <pc:docMk/>
            <pc:sldMk cId="0" sldId="1125"/>
            <ac:spMk id="1945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4.859" v="2714" actId="14100"/>
          <ac:spMkLst>
            <pc:docMk/>
            <pc:sldMk cId="0" sldId="1125"/>
            <ac:spMk id="1946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0.739" v="2715" actId="1076"/>
          <ac:spMkLst>
            <pc:docMk/>
            <pc:sldMk cId="0" sldId="1125"/>
            <ac:spMk id="1946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3.252" v="2716" actId="1076"/>
          <ac:spMkLst>
            <pc:docMk/>
            <pc:sldMk cId="0" sldId="1125"/>
            <ac:spMk id="1946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6.027" v="2717" actId="1076"/>
          <ac:spMkLst>
            <pc:docMk/>
            <pc:sldMk cId="0" sldId="1125"/>
            <ac:spMk id="19467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41:26.478" v="3821" actId="729"/>
        <pc:sldMkLst>
          <pc:docMk/>
          <pc:sldMk cId="0" sldId="1531"/>
        </pc:sldMkLst>
        <pc:spChg chg="mod">
          <ac:chgData name="지하람" userId="a5b6ff9c-712a-4625-8978-eefb6063f8ec" providerId="ADAL" clId="{74D75503-4105-4DF3-8957-BE2E942A9919}" dt="2021-01-07T07:58:43.740" v="25" actId="1076"/>
          <ac:spMkLst>
            <pc:docMk/>
            <pc:sldMk cId="0" sldId="1531"/>
            <ac:spMk id="5124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0" sldId="1531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8:40:56.611" v="3812" actId="14100"/>
          <ac:picMkLst>
            <pc:docMk/>
            <pc:sldMk cId="0" sldId="1531"/>
            <ac:picMk id="5123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51.692" v="2711" actId="14100"/>
        <pc:sldMkLst>
          <pc:docMk/>
          <pc:sldMk cId="3181523532" sldId="1608"/>
        </pc:sldMkLst>
        <pc:picChg chg="mod">
          <ac:chgData name="지하람" userId="a5b6ff9c-712a-4625-8978-eefb6063f8ec" providerId="ADAL" clId="{74D75503-4105-4DF3-8957-BE2E942A9919}" dt="2021-01-07T08:32:51.692" v="2711" actId="14100"/>
          <ac:picMkLst>
            <pc:docMk/>
            <pc:sldMk cId="3181523532" sldId="1608"/>
            <ac:picMk id="4" creationId="{00000000-0000-0000-0000-000000000000}"/>
          </ac:picMkLst>
        </pc:pic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1681262645" sldId="16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837442239" sldId="16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462686958" sldId="16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3246069514" sldId="16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466161448" sldId="16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5" creationId="{00000000-0000-0000-0000-000000000000}"/>
          </ac:spMkLst>
        </pc:spChg>
      </pc:sldChg>
      <pc:sldChg chg="modSp">
        <pc:chgData name="지하람" userId="a5b6ff9c-712a-4625-8978-eefb6063f8ec" providerId="ADAL" clId="{74D75503-4105-4DF3-8957-BE2E942A9919}" dt="2021-01-07T07:59:15.486" v="28" actId="1076"/>
        <pc:sldMkLst>
          <pc:docMk/>
          <pc:sldMk cId="773473550" sldId="17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73473550" sldId="1761"/>
            <ac:spMk id="8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9:15.486" v="28" actId="1076"/>
          <ac:picMkLst>
            <pc:docMk/>
            <pc:sldMk cId="773473550" sldId="1761"/>
            <ac:picMk id="3076" creationId="{00000000-0000-0000-0000-000000000000}"/>
          </ac:picMkLst>
        </pc:picChg>
      </pc:sldChg>
      <pc:sldChg chg="modSp del mod setBg modShow">
        <pc:chgData name="지하람" userId="a5b6ff9c-712a-4625-8978-eefb6063f8ec" providerId="ADAL" clId="{74D75503-4105-4DF3-8957-BE2E942A9919}" dt="2021-01-07T08:40:22.226" v="3806" actId="47"/>
        <pc:sldMkLst>
          <pc:docMk/>
          <pc:sldMk cId="2297800863" sldId="1827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297800863" sldId="1827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2874904483" sldId="182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874904483" sldId="1828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38240441" sldId="182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8240441" sldId="1829"/>
            <ac:picMk id="4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817661506" sldId="183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817661506" sldId="1830"/>
            <ac:picMk id="5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26.540" v="2708" actId="14100"/>
        <pc:sldMkLst>
          <pc:docMk/>
          <pc:sldMk cId="2421175512" sldId="184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6.540" v="2708" actId="14100"/>
          <ac:spMkLst>
            <pc:docMk/>
            <pc:sldMk cId="2421175512" sldId="184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19.099" v="2705" actId="14100"/>
        <pc:sldMkLst>
          <pc:docMk/>
          <pc:sldMk cId="4277784420" sldId="184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19.099" v="2705" actId="14100"/>
          <ac:spMkLst>
            <pc:docMk/>
            <pc:sldMk cId="4277784420" sldId="184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1.580" v="2706" actId="1076"/>
        <pc:sldMkLst>
          <pc:docMk/>
          <pc:sldMk cId="3854288179" sldId="184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1.580" v="2706" actId="1076"/>
          <ac:spMkLst>
            <pc:docMk/>
            <pc:sldMk cId="3854288179" sldId="1848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7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2582631746" sldId="18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4263691311" sldId="186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4.444" v="2707" actId="14100"/>
        <pc:sldMkLst>
          <pc:docMk/>
          <pc:sldMk cId="2238418272" sldId="186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4.444" v="2707" actId="14100"/>
          <ac:spMkLst>
            <pc:docMk/>
            <pc:sldMk cId="2238418272" sldId="1863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1:56.533" v="2702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4233844907" sldId="186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985637914" sldId="186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200844068" sldId="186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44.347" v="2710" actId="14100"/>
        <pc:sldMkLst>
          <pc:docMk/>
          <pc:sldMk cId="2448457804" sldId="186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44.347" v="2710" actId="14100"/>
          <ac:spMkLst>
            <pc:docMk/>
            <pc:sldMk cId="2448457804" sldId="186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7" creationId="{00000000-0000-0000-0000-000000000000}"/>
          </ac:spMkLst>
        </pc:sp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688498955" sldId="187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3074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102209764" sldId="187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4098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053564923" sldId="188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102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205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374366624" sldId="188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74206531" sldId="188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74206531" sldId="1882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97476991" sldId="188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97476991" sldId="1883"/>
            <ac:picMk id="3074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522424031" sldId="188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09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1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22424031" sldId="1884"/>
            <ac:picMk id="4098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942864627" sldId="188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5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942864627" sldId="1885"/>
            <ac:picMk id="5122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741377900" sldId="188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9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741377900" sldId="1886"/>
            <ac:picMk id="6146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684352744" sldId="188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684352744" sldId="1887"/>
            <ac:picMk id="717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87281445" sldId="188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7281445" sldId="1888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126382644" sldId="188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26382644" sldId="1889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730422373" sldId="189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730422373" sldId="1890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031412321" sldId="1891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031412321" sldId="1891"/>
            <ac:picMk id="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502549041" sldId="189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8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143032949" sldId="18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09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10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09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303153558" sldId="18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3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707773894" sldId="18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4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27223263" sldId="18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2058424894" sldId="18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20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466351545" sldId="189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1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2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1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917884688" sldId="189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5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62866110" sldId="190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6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545737437" sldId="190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858980958" sldId="190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2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445062420" sldId="190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3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4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3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5" creationId="{00000000-0000-0000-0000-000000000000}"/>
          </ac:picMkLst>
        </pc:picChg>
      </pc:sldChg>
      <pc:sldChg chg="addSp delSp modSp new mod ord setBg">
        <pc:chgData name="지하람" userId="a5b6ff9c-712a-4625-8978-eefb6063f8ec" providerId="ADAL" clId="{74D75503-4105-4DF3-8957-BE2E942A9919}" dt="2021-01-07T08:41:27.614" v="3823"/>
        <pc:sldMkLst>
          <pc:docMk/>
          <pc:sldMk cId="4064819762" sldId="1904"/>
        </pc:sldMkLst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2" creationId="{57D57422-FCB8-490D-8BB1-257497E3D18A}"/>
          </ac:spMkLst>
        </pc:spChg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3" creationId="{3AFB965C-CCF6-443C-850C-499C2984621F}"/>
          </ac:spMkLst>
        </pc:spChg>
        <pc:spChg chg="add del mod">
          <ac:chgData name="지하람" userId="a5b6ff9c-712a-4625-8978-eefb6063f8ec" providerId="ADAL" clId="{74D75503-4105-4DF3-8957-BE2E942A9919}" dt="2021-01-07T08:02:03.173" v="155" actId="478"/>
          <ac:spMkLst>
            <pc:docMk/>
            <pc:sldMk cId="4064819762" sldId="1904"/>
            <ac:spMk id="5" creationId="{84F58A55-610D-40B6-8AE2-38FC7A1EC2BF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6" creationId="{EBEEBA55-BC48-4BF8-A6F5-4B60D93EB61C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7" creationId="{12259596-85A7-4CCA-809A-4140D8E15B1E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41:13.261" v="3818"/>
          <ac:spMkLst>
            <pc:docMk/>
            <pc:sldMk cId="4064819762" sldId="1904"/>
            <ac:spMk id="11" creationId="{1B54E552-B226-4074-A467-3DCF01DDAB3E}"/>
          </ac:spMkLst>
        </pc:spChg>
        <pc:picChg chg="add del mod">
          <ac:chgData name="지하람" userId="a5b6ff9c-712a-4625-8978-eefb6063f8ec" providerId="ADAL" clId="{74D75503-4105-4DF3-8957-BE2E942A9919}" dt="2021-01-07T08:41:05.835" v="3816" actId="478"/>
          <ac:picMkLst>
            <pc:docMk/>
            <pc:sldMk cId="4064819762" sldId="1904"/>
            <ac:picMk id="4" creationId="{74816B03-6113-4C17-8F3D-234D9CAA7BD7}"/>
          </ac:picMkLst>
        </pc:picChg>
        <pc:picChg chg="add del mod">
          <ac:chgData name="지하람" userId="a5b6ff9c-712a-4625-8978-eefb6063f8ec" providerId="ADAL" clId="{74D75503-4105-4DF3-8957-BE2E942A9919}" dt="2021-01-07T08:41:21.812" v="3820" actId="478"/>
          <ac:picMkLst>
            <pc:docMk/>
            <pc:sldMk cId="4064819762" sldId="1904"/>
            <ac:picMk id="9" creationId="{0B31D5A7-1382-4A72-9E5D-A4E1470792CC}"/>
          </ac:picMkLst>
        </pc:picChg>
        <pc:picChg chg="add mod">
          <ac:chgData name="지하람" userId="a5b6ff9c-712a-4625-8978-eefb6063f8ec" providerId="ADAL" clId="{74D75503-4105-4DF3-8957-BE2E942A9919}" dt="2021-01-07T08:41:19.795" v="3819" actId="1076"/>
          <ac:picMkLst>
            <pc:docMk/>
            <pc:sldMk cId="4064819762" sldId="1904"/>
            <ac:picMk id="10" creationId="{9FD7F15D-9F45-43CD-B157-9E50178DC388}"/>
          </ac:picMkLst>
        </pc:picChg>
      </pc:sldChg>
      <pc:sldChg chg="modSp add mod">
        <pc:chgData name="지하람" userId="a5b6ff9c-712a-4625-8978-eefb6063f8ec" providerId="ADAL" clId="{74D75503-4105-4DF3-8957-BE2E942A9919}" dt="2021-01-07T08:06:35.310" v="406" actId="20577"/>
        <pc:sldMkLst>
          <pc:docMk/>
          <pc:sldMk cId="3467179356" sldId="1905"/>
        </pc:sldMkLst>
        <pc:spChg chg="mod">
          <ac:chgData name="지하람" userId="a5b6ff9c-712a-4625-8978-eefb6063f8ec" providerId="ADAL" clId="{74D75503-4105-4DF3-8957-BE2E942A9919}" dt="2021-01-07T08:06:35.310" v="406" actId="20577"/>
          <ac:spMkLst>
            <pc:docMk/>
            <pc:sldMk cId="3467179356" sldId="1905"/>
            <ac:spMk id="8" creationId="{D3FA0CB5-5E24-4931-AD15-614D32B23ED6}"/>
          </ac:spMkLst>
        </pc:spChg>
      </pc:sldChg>
      <pc:sldChg chg="addSp delSp modSp add mod">
        <pc:chgData name="지하람" userId="a5b6ff9c-712a-4625-8978-eefb6063f8ec" providerId="ADAL" clId="{74D75503-4105-4DF3-8957-BE2E942A9919}" dt="2021-01-07T08:08:17.317" v="471"/>
        <pc:sldMkLst>
          <pc:docMk/>
          <pc:sldMk cId="3263100873" sldId="1906"/>
        </pc:sldMkLst>
        <pc:spChg chg="mod">
          <ac:chgData name="지하람" userId="a5b6ff9c-712a-4625-8978-eefb6063f8ec" providerId="ADAL" clId="{74D75503-4105-4DF3-8957-BE2E942A9919}" dt="2021-01-07T08:08:17.317" v="471"/>
          <ac:spMkLst>
            <pc:docMk/>
            <pc:sldMk cId="3263100873" sldId="1906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07.675" v="413" actId="478"/>
          <ac:picMkLst>
            <pc:docMk/>
            <pc:sldMk cId="3263100873" sldId="1906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05.628" v="412" actId="1076"/>
          <ac:picMkLst>
            <pc:docMk/>
            <pc:sldMk cId="3263100873" sldId="1906"/>
            <ac:picMk id="9" creationId="{AA390FB2-2709-4CC6-9BFF-F59F62F89B7A}"/>
          </ac:picMkLst>
        </pc:picChg>
      </pc:sldChg>
      <pc:sldChg chg="addSp delSp modSp add mod ord">
        <pc:chgData name="지하람" userId="a5b6ff9c-712a-4625-8978-eefb6063f8ec" providerId="ADAL" clId="{74D75503-4105-4DF3-8957-BE2E942A9919}" dt="2021-01-07T08:07:54.349" v="454"/>
        <pc:sldMkLst>
          <pc:docMk/>
          <pc:sldMk cId="4094461740" sldId="1907"/>
        </pc:sldMkLst>
        <pc:spChg chg="mod">
          <ac:chgData name="지하람" userId="a5b6ff9c-712a-4625-8978-eefb6063f8ec" providerId="ADAL" clId="{74D75503-4105-4DF3-8957-BE2E942A9919}" dt="2021-01-07T08:07:54.349" v="454"/>
          <ac:spMkLst>
            <pc:docMk/>
            <pc:sldMk cId="4094461740" sldId="1907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23.411" v="418" actId="478"/>
          <ac:picMkLst>
            <pc:docMk/>
            <pc:sldMk cId="4094461740" sldId="1907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22.582" v="417"/>
          <ac:picMkLst>
            <pc:docMk/>
            <pc:sldMk cId="4094461740" sldId="1907"/>
            <ac:picMk id="9" creationId="{417540EE-CA70-408C-A517-E06CDF16F5A0}"/>
          </ac:picMkLst>
        </pc:picChg>
      </pc:sldChg>
      <pc:sldChg chg="delSp modSp add del mod">
        <pc:chgData name="지하람" userId="a5b6ff9c-712a-4625-8978-eefb6063f8ec" providerId="ADAL" clId="{74D75503-4105-4DF3-8957-BE2E942A9919}" dt="2021-01-07T08:11:26.284" v="718" actId="47"/>
        <pc:sldMkLst>
          <pc:docMk/>
          <pc:sldMk cId="2449876126" sldId="1908"/>
        </pc:sldMkLst>
        <pc:spChg chg="mod">
          <ac:chgData name="지하람" userId="a5b6ff9c-712a-4625-8978-eefb6063f8ec" providerId="ADAL" clId="{74D75503-4105-4DF3-8957-BE2E942A9919}" dt="2021-01-07T08:08:51.382" v="509"/>
          <ac:spMkLst>
            <pc:docMk/>
            <pc:sldMk cId="2449876126" sldId="1908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09:13.727" v="594" actId="20577"/>
          <ac:spMkLst>
            <pc:docMk/>
            <pc:sldMk cId="2449876126" sldId="1908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8:51.971" v="510" actId="478"/>
          <ac:picMkLst>
            <pc:docMk/>
            <pc:sldMk cId="2449876126" sldId="1908"/>
            <ac:picMk id="9" creationId="{AA390FB2-2709-4CC6-9BFF-F59F62F89B7A}"/>
          </ac:picMkLst>
        </pc:picChg>
      </pc:sldChg>
      <pc:sldChg chg="modSp add mod">
        <pc:chgData name="지하람" userId="a5b6ff9c-712a-4625-8978-eefb6063f8ec" providerId="ADAL" clId="{74D75503-4105-4DF3-8957-BE2E942A9919}" dt="2021-01-07T08:11:55.793" v="722" actId="403"/>
        <pc:sldMkLst>
          <pc:docMk/>
          <pc:sldMk cId="1847001509" sldId="1909"/>
        </pc:sldMkLst>
        <pc:spChg chg="mod">
          <ac:chgData name="지하람" userId="a5b6ff9c-712a-4625-8978-eefb6063f8ec" providerId="ADAL" clId="{74D75503-4105-4DF3-8957-BE2E942A9919}" dt="2021-01-07T08:11:55.793" v="722" actId="403"/>
          <ac:spMkLst>
            <pc:docMk/>
            <pc:sldMk cId="1847001509" sldId="1909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07.651" v="728" actId="404"/>
        <pc:sldMkLst>
          <pc:docMk/>
          <pc:sldMk cId="3051563213" sldId="1910"/>
        </pc:sldMkLst>
        <pc:spChg chg="mod">
          <ac:chgData name="지하람" userId="a5b6ff9c-712a-4625-8978-eefb6063f8ec" providerId="ADAL" clId="{74D75503-4105-4DF3-8957-BE2E942A9919}" dt="2021-01-07T08:12:07.651" v="728" actId="404"/>
          <ac:spMkLst>
            <pc:docMk/>
            <pc:sldMk cId="3051563213" sldId="191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30.211" v="739"/>
        <pc:sldMkLst>
          <pc:docMk/>
          <pc:sldMk cId="683377811" sldId="1911"/>
        </pc:sldMkLst>
        <pc:spChg chg="mod">
          <ac:chgData name="지하람" userId="a5b6ff9c-712a-4625-8978-eefb6063f8ec" providerId="ADAL" clId="{74D75503-4105-4DF3-8957-BE2E942A9919}" dt="2021-01-07T08:12:30.211" v="739"/>
          <ac:spMkLst>
            <pc:docMk/>
            <pc:sldMk cId="683377811" sldId="191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24.847" v="1141" actId="27636"/>
        <pc:sldMkLst>
          <pc:docMk/>
          <pc:sldMk cId="1730696371" sldId="1912"/>
        </pc:sldMkLst>
        <pc:spChg chg="mod">
          <ac:chgData name="지하람" userId="a5b6ff9c-712a-4625-8978-eefb6063f8ec" providerId="ADAL" clId="{74D75503-4105-4DF3-8957-BE2E942A9919}" dt="2021-01-07T08:12:39.207" v="771"/>
          <ac:spMkLst>
            <pc:docMk/>
            <pc:sldMk cId="1730696371" sldId="1912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15:24.847" v="1141" actId="27636"/>
          <ac:spMkLst>
            <pc:docMk/>
            <pc:sldMk cId="1730696371" sldId="191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35.331" v="1147" actId="27636"/>
        <pc:sldMkLst>
          <pc:docMk/>
          <pc:sldMk cId="3367315928" sldId="1913"/>
        </pc:sldMkLst>
        <pc:spChg chg="mod">
          <ac:chgData name="지하람" userId="a5b6ff9c-712a-4625-8978-eefb6063f8ec" providerId="ADAL" clId="{74D75503-4105-4DF3-8957-BE2E942A9919}" dt="2021-01-07T08:15:35.331" v="1147" actId="27636"/>
          <ac:spMkLst>
            <pc:docMk/>
            <pc:sldMk cId="3367315928" sldId="191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0.231" v="1151" actId="27636"/>
        <pc:sldMkLst>
          <pc:docMk/>
          <pc:sldMk cId="2977765953" sldId="1914"/>
        </pc:sldMkLst>
        <pc:spChg chg="mod">
          <ac:chgData name="지하람" userId="a5b6ff9c-712a-4625-8978-eefb6063f8ec" providerId="ADAL" clId="{74D75503-4105-4DF3-8957-BE2E942A9919}" dt="2021-01-07T08:15:40.231" v="1151" actId="27636"/>
          <ac:spMkLst>
            <pc:docMk/>
            <pc:sldMk cId="2977765953" sldId="191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3.239" v="1153" actId="27636"/>
        <pc:sldMkLst>
          <pc:docMk/>
          <pc:sldMk cId="588328446" sldId="1915"/>
        </pc:sldMkLst>
        <pc:spChg chg="mod">
          <ac:chgData name="지하람" userId="a5b6ff9c-712a-4625-8978-eefb6063f8ec" providerId="ADAL" clId="{74D75503-4105-4DF3-8957-BE2E942A9919}" dt="2021-01-07T08:15:43.239" v="1153" actId="27636"/>
          <ac:spMkLst>
            <pc:docMk/>
            <pc:sldMk cId="588328446" sldId="1915"/>
            <ac:spMk id="8" creationId="{D3FA0CB5-5E24-4931-AD15-614D32B23ED6}"/>
          </ac:spMkLst>
        </pc:spChg>
      </pc:sldChg>
      <pc:sldChg chg="addSp delSp modSp add mod ord">
        <pc:chgData name="지하람" userId="a5b6ff9c-712a-4625-8978-eefb6063f8ec" providerId="ADAL" clId="{74D75503-4105-4DF3-8957-BE2E942A9919}" dt="2021-01-07T08:22:26.919" v="1525" actId="20577"/>
        <pc:sldMkLst>
          <pc:docMk/>
          <pc:sldMk cId="3658781652" sldId="1916"/>
        </pc:sldMkLst>
        <pc:spChg chg="add del mod">
          <ac:chgData name="지하람" userId="a5b6ff9c-712a-4625-8978-eefb6063f8ec" providerId="ADAL" clId="{74D75503-4105-4DF3-8957-BE2E942A9919}" dt="2021-01-07T08:20:12.669" v="1174"/>
          <ac:spMkLst>
            <pc:docMk/>
            <pc:sldMk cId="3658781652" sldId="1916"/>
            <ac:spMk id="4" creationId="{5EC17360-8381-4DA8-89BC-45F712F31990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20:40.728" v="1195" actId="113"/>
          <ac:spMkLst>
            <pc:docMk/>
            <pc:sldMk cId="3658781652" sldId="1916"/>
            <ac:spMk id="9" creationId="{47200C9C-CCC5-434B-A512-BBA9A28FFBB0}"/>
          </ac:spMkLst>
        </pc:spChg>
        <pc:spChg chg="add mod">
          <ac:chgData name="지하람" userId="a5b6ff9c-712a-4625-8978-eefb6063f8ec" providerId="ADAL" clId="{74D75503-4105-4DF3-8957-BE2E942A9919}" dt="2021-01-07T08:22:26.919" v="1525" actId="20577"/>
          <ac:spMkLst>
            <pc:docMk/>
            <pc:sldMk cId="3658781652" sldId="1916"/>
            <ac:spMk id="10" creationId="{C227FD34-833F-4F8C-BA42-AD653AFC80F5}"/>
          </ac:spMkLst>
        </pc:spChg>
        <pc:picChg chg="add mod">
          <ac:chgData name="지하람" userId="a5b6ff9c-712a-4625-8978-eefb6063f8ec" providerId="ADAL" clId="{74D75503-4105-4DF3-8957-BE2E942A9919}" dt="2021-01-07T08:20:44.387" v="1198" actId="1076"/>
          <ac:picMkLst>
            <pc:docMk/>
            <pc:sldMk cId="3658781652" sldId="1916"/>
            <ac:picMk id="3" creationId="{43892AE0-27A4-49A9-8425-7F859D857CFF}"/>
          </ac:picMkLst>
        </pc:picChg>
      </pc:sldChg>
      <pc:sldChg chg="modSp add mod">
        <pc:chgData name="지하람" userId="a5b6ff9c-712a-4625-8978-eefb6063f8ec" providerId="ADAL" clId="{74D75503-4105-4DF3-8957-BE2E942A9919}" dt="2021-01-07T08:23:50.159" v="1737" actId="27636"/>
        <pc:sldMkLst>
          <pc:docMk/>
          <pc:sldMk cId="1831755528" sldId="1917"/>
        </pc:sldMkLst>
        <pc:spChg chg="mod">
          <ac:chgData name="지하람" userId="a5b6ff9c-712a-4625-8978-eefb6063f8ec" providerId="ADAL" clId="{74D75503-4105-4DF3-8957-BE2E942A9919}" dt="2021-01-07T08:23:50.159" v="1737" actId="27636"/>
          <ac:spMkLst>
            <pc:docMk/>
            <pc:sldMk cId="1831755528" sldId="1917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4:38.365" v="1918" actId="20577"/>
        <pc:sldMkLst>
          <pc:docMk/>
          <pc:sldMk cId="125402147" sldId="1918"/>
        </pc:sldMkLst>
        <pc:spChg chg="mod">
          <ac:chgData name="지하람" userId="a5b6ff9c-712a-4625-8978-eefb6063f8ec" providerId="ADAL" clId="{74D75503-4105-4DF3-8957-BE2E942A9919}" dt="2021-01-07T08:24:38.365" v="1918" actId="20577"/>
          <ac:spMkLst>
            <pc:docMk/>
            <pc:sldMk cId="125402147" sldId="1918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5:03.860" v="2077" actId="20577"/>
        <pc:sldMkLst>
          <pc:docMk/>
          <pc:sldMk cId="1745495883" sldId="1919"/>
        </pc:sldMkLst>
        <pc:spChg chg="mod">
          <ac:chgData name="지하람" userId="a5b6ff9c-712a-4625-8978-eefb6063f8ec" providerId="ADAL" clId="{74D75503-4105-4DF3-8957-BE2E942A9919}" dt="2021-01-07T08:25:03.860" v="2077" actId="20577"/>
          <ac:spMkLst>
            <pc:docMk/>
            <pc:sldMk cId="1745495883" sldId="1919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26:07.659" v="2203"/>
        <pc:sldMkLst>
          <pc:docMk/>
          <pc:sldMk cId="640796325" sldId="1920"/>
        </pc:sldMkLst>
        <pc:spChg chg="mod">
          <ac:chgData name="지하람" userId="a5b6ff9c-712a-4625-8978-eefb6063f8ec" providerId="ADAL" clId="{74D75503-4105-4DF3-8957-BE2E942A9919}" dt="2021-01-07T08:25:35.164" v="2104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26:07.659" v="2203"/>
          <ac:spMkLst>
            <pc:docMk/>
            <pc:sldMk cId="640796325" sldId="192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19.588" v="2229"/>
        <pc:sldMkLst>
          <pc:docMk/>
          <pc:sldMk cId="3095539001" sldId="1921"/>
        </pc:sldMkLst>
        <pc:spChg chg="mod">
          <ac:chgData name="지하람" userId="a5b6ff9c-712a-4625-8978-eefb6063f8ec" providerId="ADAL" clId="{74D75503-4105-4DF3-8957-BE2E942A9919}" dt="2021-01-07T08:26:19.588" v="2229"/>
          <ac:spMkLst>
            <pc:docMk/>
            <pc:sldMk cId="3095539001" sldId="192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55.947" v="2275"/>
        <pc:sldMkLst>
          <pc:docMk/>
          <pc:sldMk cId="3636529231" sldId="1922"/>
        </pc:sldMkLst>
        <pc:spChg chg="mod">
          <ac:chgData name="지하람" userId="a5b6ff9c-712a-4625-8978-eefb6063f8ec" providerId="ADAL" clId="{74D75503-4105-4DF3-8957-BE2E942A9919}" dt="2021-01-07T08:26:55.947" v="2275"/>
          <ac:spMkLst>
            <pc:docMk/>
            <pc:sldMk cId="3636529231" sldId="192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09.707" v="2310"/>
        <pc:sldMkLst>
          <pc:docMk/>
          <pc:sldMk cId="2266836606" sldId="1923"/>
        </pc:sldMkLst>
        <pc:spChg chg="mod">
          <ac:chgData name="지하람" userId="a5b6ff9c-712a-4625-8978-eefb6063f8ec" providerId="ADAL" clId="{74D75503-4105-4DF3-8957-BE2E942A9919}" dt="2021-01-07T08:27:09.707" v="2310"/>
          <ac:spMkLst>
            <pc:docMk/>
            <pc:sldMk cId="2266836606" sldId="192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25.067" v="2372"/>
        <pc:sldMkLst>
          <pc:docMk/>
          <pc:sldMk cId="2899033574" sldId="1924"/>
        </pc:sldMkLst>
        <pc:spChg chg="mod">
          <ac:chgData name="지하람" userId="a5b6ff9c-712a-4625-8978-eefb6063f8ec" providerId="ADAL" clId="{74D75503-4105-4DF3-8957-BE2E942A9919}" dt="2021-01-07T08:27:25.067" v="2372"/>
          <ac:spMkLst>
            <pc:docMk/>
            <pc:sldMk cId="2899033574" sldId="192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35.451" v="2443"/>
        <pc:sldMkLst>
          <pc:docMk/>
          <pc:sldMk cId="4165693754" sldId="1925"/>
        </pc:sldMkLst>
        <pc:spChg chg="mod">
          <ac:chgData name="지하람" userId="a5b6ff9c-712a-4625-8978-eefb6063f8ec" providerId="ADAL" clId="{74D75503-4105-4DF3-8957-BE2E942A9919}" dt="2021-01-07T08:27:35.451" v="2443"/>
          <ac:spMkLst>
            <pc:docMk/>
            <pc:sldMk cId="4165693754" sldId="192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8:07.570" v="2508"/>
        <pc:sldMkLst>
          <pc:docMk/>
          <pc:sldMk cId="908221209" sldId="1926"/>
        </pc:sldMkLst>
        <pc:spChg chg="mod">
          <ac:chgData name="지하람" userId="a5b6ff9c-712a-4625-8978-eefb6063f8ec" providerId="ADAL" clId="{74D75503-4105-4DF3-8957-BE2E942A9919}" dt="2021-01-07T08:28:07.570" v="2508"/>
          <ac:spMkLst>
            <pc:docMk/>
            <pc:sldMk cId="908221209" sldId="1926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21.174" v="2564"/>
        <pc:sldMkLst>
          <pc:docMk/>
          <pc:sldMk cId="2068637323" sldId="1927"/>
        </pc:sldMkLst>
        <pc:spChg chg="mod">
          <ac:chgData name="지하람" userId="a5b6ff9c-712a-4625-8978-eefb6063f8ec" providerId="ADAL" clId="{74D75503-4105-4DF3-8957-BE2E942A9919}" dt="2021-01-07T08:28:21.174" v="2564"/>
          <ac:spMkLst>
            <pc:docMk/>
            <pc:sldMk cId="2068637323" sldId="1927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35.251" v="2618" actId="20577"/>
        <pc:sldMkLst>
          <pc:docMk/>
          <pc:sldMk cId="1478684704" sldId="1928"/>
        </pc:sldMkLst>
        <pc:spChg chg="mod">
          <ac:chgData name="지하람" userId="a5b6ff9c-712a-4625-8978-eefb6063f8ec" providerId="ADAL" clId="{74D75503-4105-4DF3-8957-BE2E942A9919}" dt="2021-01-07T08:28:35.251" v="2618" actId="20577"/>
          <ac:spMkLst>
            <pc:docMk/>
            <pc:sldMk cId="1478684704" sldId="1928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48.364" v="2678"/>
        <pc:sldMkLst>
          <pc:docMk/>
          <pc:sldMk cId="357101814" sldId="1929"/>
        </pc:sldMkLst>
        <pc:spChg chg="mod">
          <ac:chgData name="지하람" userId="a5b6ff9c-712a-4625-8978-eefb6063f8ec" providerId="ADAL" clId="{74D75503-4105-4DF3-8957-BE2E942A9919}" dt="2021-01-07T08:28:48.364" v="2678"/>
          <ac:spMkLst>
            <pc:docMk/>
            <pc:sldMk cId="357101814" sldId="1929"/>
            <ac:spMk id="8" creationId="{D3FA0CB5-5E24-4931-AD15-614D32B23ED6}"/>
          </ac:spMkLst>
        </pc:spChg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3077149362" sldId="1930"/>
        </pc:sldMkLst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761373691" sldId="1931"/>
        </pc:sldMkLst>
      </pc:sldChg>
      <pc:sldChg chg="addSp delSp modSp add mod ord">
        <pc:chgData name="지하람" userId="a5b6ff9c-712a-4625-8978-eefb6063f8ec" providerId="ADAL" clId="{74D75503-4105-4DF3-8957-BE2E942A9919}" dt="2021-01-07T08:36:07.268" v="2973" actId="1076"/>
        <pc:sldMkLst>
          <pc:docMk/>
          <pc:sldMk cId="683161113" sldId="1932"/>
        </pc:sldMkLst>
        <pc:spChg chg="del">
          <ac:chgData name="지하람" userId="a5b6ff9c-712a-4625-8978-eefb6063f8ec" providerId="ADAL" clId="{74D75503-4105-4DF3-8957-BE2E942A9919}" dt="2021-01-07T08:34:59.140" v="2728" actId="478"/>
          <ac:spMkLst>
            <pc:docMk/>
            <pc:sldMk cId="683161113" sldId="1932"/>
            <ac:spMk id="9" creationId="{47200C9C-CCC5-434B-A512-BBA9A28FFBB0}"/>
          </ac:spMkLst>
        </pc:spChg>
        <pc:spChg chg="mod">
          <ac:chgData name="지하람" userId="a5b6ff9c-712a-4625-8978-eefb6063f8ec" providerId="ADAL" clId="{74D75503-4105-4DF3-8957-BE2E942A9919}" dt="2021-01-07T08:36:07.268" v="2973" actId="1076"/>
          <ac:spMkLst>
            <pc:docMk/>
            <pc:sldMk cId="683161113" sldId="1932"/>
            <ac:spMk id="10" creationId="{C227FD34-833F-4F8C-BA42-AD653AFC80F5}"/>
          </ac:spMkLst>
        </pc:spChg>
        <pc:picChg chg="del">
          <ac:chgData name="지하람" userId="a5b6ff9c-712a-4625-8978-eefb6063f8ec" providerId="ADAL" clId="{74D75503-4105-4DF3-8957-BE2E942A9919}" dt="2021-01-07T08:34:07.324" v="2722" actId="478"/>
          <ac:picMkLst>
            <pc:docMk/>
            <pc:sldMk cId="683161113" sldId="1932"/>
            <ac:picMk id="3" creationId="{43892AE0-27A4-49A9-8425-7F859D857CFF}"/>
          </ac:picMkLst>
        </pc:picChg>
        <pc:picChg chg="add mod ord">
          <ac:chgData name="지하람" userId="a5b6ff9c-712a-4625-8978-eefb6063f8ec" providerId="ADAL" clId="{74D75503-4105-4DF3-8957-BE2E942A9919}" dt="2021-01-07T08:34:53.371" v="2727" actId="14100"/>
          <ac:picMkLst>
            <pc:docMk/>
            <pc:sldMk cId="683161113" sldId="1932"/>
            <ac:picMk id="4" creationId="{E07C4EEF-1729-46A3-928D-22BCD517555E}"/>
          </ac:picMkLst>
        </pc:picChg>
      </pc:sldChg>
      <pc:sldChg chg="modSp add mod">
        <pc:chgData name="지하람" userId="a5b6ff9c-712a-4625-8978-eefb6063f8ec" providerId="ADAL" clId="{74D75503-4105-4DF3-8957-BE2E942A9919}" dt="2021-01-07T08:36:49.452" v="3157" actId="20577"/>
        <pc:sldMkLst>
          <pc:docMk/>
          <pc:sldMk cId="3607038853" sldId="1933"/>
        </pc:sldMkLst>
        <pc:spChg chg="mod">
          <ac:chgData name="지하람" userId="a5b6ff9c-712a-4625-8978-eefb6063f8ec" providerId="ADAL" clId="{74D75503-4105-4DF3-8957-BE2E942A9919}" dt="2021-01-07T08:36:49.452" v="3157" actId="20577"/>
          <ac:spMkLst>
            <pc:docMk/>
            <pc:sldMk cId="3607038853" sldId="1933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37:18.103" v="3344" actId="20577"/>
        <pc:sldMkLst>
          <pc:docMk/>
          <pc:sldMk cId="1786002771" sldId="1934"/>
        </pc:sldMkLst>
        <pc:spChg chg="mod">
          <ac:chgData name="지하람" userId="a5b6ff9c-712a-4625-8978-eefb6063f8ec" providerId="ADAL" clId="{74D75503-4105-4DF3-8957-BE2E942A9919}" dt="2021-01-07T08:37:18.103" v="3344" actId="20577"/>
          <ac:spMkLst>
            <pc:docMk/>
            <pc:sldMk cId="1786002771" sldId="1934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38:30.940" v="3516"/>
        <pc:sldMkLst>
          <pc:docMk/>
          <pc:sldMk cId="2082487818" sldId="1935"/>
        </pc:sldMkLst>
        <pc:spChg chg="mod">
          <ac:chgData name="지하람" userId="a5b6ff9c-712a-4625-8978-eefb6063f8ec" providerId="ADAL" clId="{74D75503-4105-4DF3-8957-BE2E942A9919}" dt="2021-01-07T08:37:42.059" v="3378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38:30.940" v="3516"/>
          <ac:spMkLst>
            <pc:docMk/>
            <pc:sldMk cId="2082487818" sldId="193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8:52.771" v="3590"/>
        <pc:sldMkLst>
          <pc:docMk/>
          <pc:sldMk cId="592247204" sldId="1936"/>
        </pc:sldMkLst>
        <pc:spChg chg="mod">
          <ac:chgData name="지하람" userId="a5b6ff9c-712a-4625-8978-eefb6063f8ec" providerId="ADAL" clId="{74D75503-4105-4DF3-8957-BE2E942A9919}" dt="2021-01-07T08:38:52.771" v="3590"/>
          <ac:spMkLst>
            <pc:docMk/>
            <pc:sldMk cId="592247204" sldId="1936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12.458" v="3685"/>
        <pc:sldMkLst>
          <pc:docMk/>
          <pc:sldMk cId="2241063131" sldId="1937"/>
        </pc:sldMkLst>
        <pc:spChg chg="mod">
          <ac:chgData name="지하람" userId="a5b6ff9c-712a-4625-8978-eefb6063f8ec" providerId="ADAL" clId="{74D75503-4105-4DF3-8957-BE2E942A9919}" dt="2021-01-07T08:39:12.458" v="3685"/>
          <ac:spMkLst>
            <pc:docMk/>
            <pc:sldMk cId="2241063131" sldId="1937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31.451" v="3790"/>
        <pc:sldMkLst>
          <pc:docMk/>
          <pc:sldMk cId="3430819080" sldId="1938"/>
        </pc:sldMkLst>
        <pc:spChg chg="mod">
          <ac:chgData name="지하람" userId="a5b6ff9c-712a-4625-8978-eefb6063f8ec" providerId="ADAL" clId="{74D75503-4105-4DF3-8957-BE2E942A9919}" dt="2021-01-07T08:39:31.451" v="3790"/>
          <ac:spMkLst>
            <pc:docMk/>
            <pc:sldMk cId="3430819080" sldId="1938"/>
            <ac:spMk id="8" creationId="{D3FA0CB5-5E24-4931-AD15-614D32B23ED6}"/>
          </ac:spMkLst>
        </pc:spChg>
      </pc:sldChg>
      <pc:sldChg chg="add del">
        <pc:chgData name="지하람" userId="a5b6ff9c-712a-4625-8978-eefb6063f8ec" providerId="ADAL" clId="{74D75503-4105-4DF3-8957-BE2E942A9919}" dt="2021-01-07T08:39:54.589" v="3794" actId="2890"/>
        <pc:sldMkLst>
          <pc:docMk/>
          <pc:sldMk cId="2299294009" sldId="1939"/>
        </pc:sldMkLst>
      </pc:sldChg>
      <pc:sldChg chg="addSp delSp modSp add mod">
        <pc:chgData name="지하람" userId="a5b6ff9c-712a-4625-8978-eefb6063f8ec" providerId="ADAL" clId="{74D75503-4105-4DF3-8957-BE2E942A9919}" dt="2021-01-07T08:40:02.534" v="3798"/>
        <pc:sldMkLst>
          <pc:docMk/>
          <pc:sldMk cId="3131609343" sldId="1939"/>
        </pc:sldMkLst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8" creationId="{D3FA0CB5-5E24-4931-AD15-614D32B23ED6}"/>
          </ac:spMkLst>
        </pc:spChg>
        <pc:picChg chg="add mod">
          <ac:chgData name="지하람" userId="a5b6ff9c-712a-4625-8978-eefb6063f8ec" providerId="ADAL" clId="{74D75503-4105-4DF3-8957-BE2E942A9919}" dt="2021-01-07T08:40:02.534" v="3798"/>
          <ac:picMkLst>
            <pc:docMk/>
            <pc:sldMk cId="3131609343" sldId="1939"/>
            <ac:picMk id="5" creationId="{03E77BE4-A37D-491B-B486-AC21E9F07C55}"/>
          </ac:picMkLst>
        </pc:picChg>
      </pc:sldChg>
      <pc:sldChg chg="addSp delSp modSp add mod">
        <pc:chgData name="지하람" userId="a5b6ff9c-712a-4625-8978-eefb6063f8ec" providerId="ADAL" clId="{74D75503-4105-4DF3-8957-BE2E942A9919}" dt="2021-01-07T08:40:16.100" v="3803"/>
        <pc:sldMkLst>
          <pc:docMk/>
          <pc:sldMk cId="430355295" sldId="1940"/>
        </pc:sldMkLst>
        <pc:picChg chg="add mod">
          <ac:chgData name="지하람" userId="a5b6ff9c-712a-4625-8978-eefb6063f8ec" providerId="ADAL" clId="{74D75503-4105-4DF3-8957-BE2E942A9919}" dt="2021-01-07T08:40:16.100" v="3803"/>
          <ac:picMkLst>
            <pc:docMk/>
            <pc:sldMk cId="430355295" sldId="1940"/>
            <ac:picMk id="3" creationId="{CB09C864-1502-4059-821C-277791173CDF}"/>
          </ac:picMkLst>
        </pc:picChg>
        <pc:picChg chg="del">
          <ac:chgData name="지하람" userId="a5b6ff9c-712a-4625-8978-eefb6063f8ec" providerId="ADAL" clId="{74D75503-4105-4DF3-8957-BE2E942A9919}" dt="2021-01-07T08:40:08.237" v="3800" actId="478"/>
          <ac:picMkLst>
            <pc:docMk/>
            <pc:sldMk cId="430355295" sldId="1940"/>
            <ac:picMk id="5" creationId="{03E77BE4-A37D-491B-B486-AC21E9F07C55}"/>
          </ac:picMkLst>
        </pc:picChg>
      </pc:sldChg>
      <pc:sldChg chg="addSp modSp add">
        <pc:chgData name="지하람" userId="a5b6ff9c-712a-4625-8978-eefb6063f8ec" providerId="ADAL" clId="{74D75503-4105-4DF3-8957-BE2E942A9919}" dt="2021-01-07T08:40:18.959" v="3804"/>
        <pc:sldMkLst>
          <pc:docMk/>
          <pc:sldMk cId="3155878533" sldId="1941"/>
        </pc:sldMkLst>
        <pc:picChg chg="add mod">
          <ac:chgData name="지하람" userId="a5b6ff9c-712a-4625-8978-eefb6063f8ec" providerId="ADAL" clId="{74D75503-4105-4DF3-8957-BE2E942A9919}" dt="2021-01-07T08:40:18.959" v="3804"/>
          <ac:picMkLst>
            <pc:docMk/>
            <pc:sldMk cId="3155878533" sldId="1941"/>
            <ac:picMk id="2" creationId="{1ED70D6D-EF8A-4CFE-A9BF-39C42000D9F1}"/>
          </ac:picMkLst>
        </pc:picChg>
      </pc:sldChg>
      <pc:sldChg chg="addSp modSp add">
        <pc:chgData name="지하람" userId="a5b6ff9c-712a-4625-8978-eefb6063f8ec" providerId="ADAL" clId="{74D75503-4105-4DF3-8957-BE2E942A9919}" dt="2021-01-07T08:40:20.748" v="3805"/>
        <pc:sldMkLst>
          <pc:docMk/>
          <pc:sldMk cId="2145842178" sldId="1942"/>
        </pc:sldMkLst>
        <pc:picChg chg="add mod">
          <ac:chgData name="지하람" userId="a5b6ff9c-712a-4625-8978-eefb6063f8ec" providerId="ADAL" clId="{74D75503-4105-4DF3-8957-BE2E942A9919}" dt="2021-01-07T08:40:20.748" v="3805"/>
          <ac:picMkLst>
            <pc:docMk/>
            <pc:sldMk cId="2145842178" sldId="1942"/>
            <ac:picMk id="2" creationId="{55EC1546-4DBB-4BC5-8483-48D381831813}"/>
          </ac:picMkLst>
        </pc:picChg>
      </pc:sldChg>
      <pc:sldChg chg="add">
        <pc:chgData name="지하람" userId="a5b6ff9c-712a-4625-8978-eefb6063f8ec" providerId="ADAL" clId="{74D75503-4105-4DF3-8957-BE2E942A9919}" dt="2021-01-07T08:41:02.420" v="3813" actId="2890"/>
        <pc:sldMkLst>
          <pc:docMk/>
          <pc:sldMk cId="1512673557" sldId="1943"/>
        </pc:sldMkLst>
      </pc:sldChg>
      <pc:sldChg chg="del">
        <pc:chgData name="지하람" userId="a5b6ff9c-712a-4625-8978-eefb6063f8ec" providerId="ADAL" clId="{74D75503-4105-4DF3-8957-BE2E942A9919}" dt="2021-01-07T08:05:25.801" v="315" actId="47"/>
        <pc:sldMkLst>
          <pc:docMk/>
          <pc:sldMk cId="3997073904" sldId="2728"/>
        </pc:sldMkLst>
      </pc:sld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0" sldId="214748387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0" sldId="2147483879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0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6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7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8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9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90"/>
              <ac:grpSpMk id="15" creationId="{00000000-0000-0000-0000-000000000000}"/>
            </ac:grpSpMkLst>
          </pc:gr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94533659" sldId="2147483955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2194533659" sldId="2147483955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557272216" sldId="214748395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557272216" sldId="2147483956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4034989060" sldId="21474839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1861506874" sldId="214748395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63359801" sldId="21474839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129121593" sldId="21474839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129121593" sldId="2147483962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967122048" sldId="214748396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967122048" sldId="2147483963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622227304" sldId="21474839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622227304" sldId="2147483964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89719139" sldId="21474839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3189719139" sldId="2147483966"/>
              <ac:grpSpMk id="15" creationId="{00000000-0000-0000-0000-000000000000}"/>
            </ac:grpSpMkLst>
          </pc:gr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5:18.697" v="2078" actId="47"/>
        <pc:sldMasterMkLst>
          <pc:docMk/>
          <pc:sldMasterMk cId="994564517" sldId="214748414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349688355" sldId="214748415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99393165" sldId="2147484151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1512888784" sldId="214748415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89206458" sldId="214748415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703315921" sldId="214748415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920224258" sldId="2147484155"/>
          </pc:sldLayoutMkLst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38424605" sldId="2147484156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06930171" sldId="214748415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610902183" sldId="21474841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607210246" sldId="2147484159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51074810" sldId="21474841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24774386" sldId="2147484161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661730631" sldId="21474841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692305406" sldId="21474841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441155818" sldId="214748416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544184113" sldId="21474841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022156367" sldId="214748416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2902452340" sldId="214748417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277181715" sldId="214748417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3696802878" sldId="2147484270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627600381" sldId="214748427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208694239" sldId="214748427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39568051" sldId="214748427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84351377" sldId="214748427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21119473" sldId="214748427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49477199" sldId="214748427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011179473" sldId="214748428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40:22.226" v="3806" actId="47"/>
        <pc:sldMasterMkLst>
          <pc:docMk/>
          <pc:sldMasterMk cId="1007053811" sldId="214748433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1007053811" sldId="2147484334"/>
            <ac:grpSpMk id="8" creationId="{00000000-0000-0000-0000-000000000000}"/>
          </ac:grpSpMkLst>
        </pc:grp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269370980" sldId="214748433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2269370980" sldId="2147484335"/>
              <ac:grpSpMk id="7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067055778" sldId="2147484336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231871067" sldId="214748433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860978228" sldId="214748433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11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95776525" sldId="214748433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695104688" sldId="2147484340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935411769" sldId="214748434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1935411769" sldId="2147484341"/>
              <ac:grpSpMk id="6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184888738" sldId="214748434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4184888738" sldId="2147484342"/>
              <ac:grpSpMk id="2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579640160" sldId="214748434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579640160" sldId="2147484343"/>
              <ac:grpSpMk id="9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488482525" sldId="2147484344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930352917" sldId="214748434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930352917" sldId="2147484345"/>
              <ac:grpSpMk id="15" creationId="{00000000-0000-0000-0000-000000000000}"/>
            </ac:grpSpMkLst>
          </pc:grpChg>
        </pc:sldLayoutChg>
      </pc:sldMasterChg>
      <pc:sldMasterChg chg="modSp add del addSldLayout delSldLayout modSldLayout">
        <pc:chgData name="지하람" userId="a5b6ff9c-712a-4625-8978-eefb6063f8ec" providerId="ADAL" clId="{74D75503-4105-4DF3-8957-BE2E942A9919}" dt="2021-01-07T08:12:26.644" v="735" actId="47"/>
        <pc:sldMasterMkLst>
          <pc:docMk/>
          <pc:sldMasterMk cId="1902173610" sldId="214748439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30" creationId="{00000000-0000-0000-0000-000000000000}"/>
          </ac:spMkLst>
        </pc:sp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286605855" sldId="214748439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3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2175486827" sldId="2147484396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007866523" sldId="214748439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3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891454623" sldId="214748439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649378633" sldId="214748439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6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970510957" sldId="2147484400"/>
          </pc:sldLayoutMkLst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083847216" sldId="2147484401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215130358" sldId="214748440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3196637276" sldId="214748440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4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484191655" sldId="2147484404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584785255" sldId="214748440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15:52.304" v="1154" actId="47"/>
        <pc:sldMasterMkLst>
          <pc:docMk/>
          <pc:sldMasterMk cId="2753070920" sldId="2147484406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623864335" sldId="214748440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2891221933" sldId="2147484408"/>
          </pc:sldLayoutMkLst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441296249" sldId="2147484409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955430207" sldId="214748441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953684789" sldId="214748441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063347830" sldId="2147484412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847710844" sldId="214748441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847710844" sldId="2147484413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149888801" sldId="214748441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982021719" sldId="214748441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309338447" sldId="214748441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309338447" sldId="2147484416"/>
              <ac:spMk id="2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764450767" sldId="214748441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8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58551591" sldId="214748441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9:02.606" v="2679" actId="47"/>
        <pc:sldMasterMkLst>
          <pc:docMk/>
          <pc:sldMasterMk cId="2569467864" sldId="214748441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569467864" sldId="2147484419"/>
            <ac:spMk id="1031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470753089" sldId="214748442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235581096" sldId="214748442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937871288" sldId="214748442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357139529" sldId="214748442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182185078" sldId="214748442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48840258" sldId="214748442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48840258" sldId="2147484425"/>
              <ac:spMk id="2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523751882" sldId="2147484426"/>
          </pc:sldLayoutMkLst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4067678643" sldId="214748442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953934694" sldId="214748442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82197461" sldId="214748442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965476117" sldId="214748443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3" creationId="{00000000-0000-0000-0000-000000000000}"/>
            </ac:spMkLst>
          </pc:spChg>
        </pc:sldLayoutChg>
      </pc:sldMasterChg>
      <pc:sldMasterChg chg="del delSldLayout">
        <pc:chgData name="지하람" userId="a5b6ff9c-712a-4625-8978-eefb6063f8ec" providerId="ADAL" clId="{74D75503-4105-4DF3-8957-BE2E942A9919}" dt="2021-01-07T08:05:25.801" v="315" actId="47"/>
        <pc:sldMasterMkLst>
          <pc:docMk/>
          <pc:sldMasterMk cId="1570072635" sldId="2147484431"/>
        </pc:sldMasterMkLst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154083936" sldId="2147484432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108303180" sldId="2147484433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736013708" sldId="2147484434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89592506" sldId="2147484435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2018537" sldId="2147484436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768086368" sldId="2147484437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676955660" sldId="2147484438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007715298" sldId="2147484439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008801144" sldId="2147484440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80377263" sldId="2147484441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209186357" sldId="2147484442"/>
          </pc:sldLayoutMkLst>
        </pc:sldLayoutChg>
      </pc:sldMasterChg>
    </pc:docChg>
  </pc:docChgLst>
  <pc:docChgLst>
    <pc:chgData name="지하람" userId="a5b6ff9c-712a-4625-8978-eefb6063f8ec" providerId="ADAL" clId="{9CE8F253-E855-44AE-9CBB-6ED304A882B1}"/>
    <pc:docChg chg="custSel addSld modSld sldOrd">
      <pc:chgData name="지하람" userId="a5b6ff9c-712a-4625-8978-eefb6063f8ec" providerId="ADAL" clId="{9CE8F253-E855-44AE-9CBB-6ED304A882B1}" dt="2021-01-16T10:33:40.002" v="111" actId="478"/>
      <pc:docMkLst>
        <pc:docMk/>
      </pc:docMkLst>
      <pc:sldChg chg="modTransition">
        <pc:chgData name="지하람" userId="a5b6ff9c-712a-4625-8978-eefb6063f8ec" providerId="ADAL" clId="{9CE8F253-E855-44AE-9CBB-6ED304A882B1}" dt="2021-01-16T10:32:28.164" v="104"/>
        <pc:sldMkLst>
          <pc:docMk/>
          <pc:sldMk cId="3181523532" sldId="1608"/>
        </pc:sldMkLst>
      </pc:sldChg>
      <pc:sldChg chg="modTransition">
        <pc:chgData name="지하람" userId="a5b6ff9c-712a-4625-8978-eefb6063f8ec" providerId="ADAL" clId="{9CE8F253-E855-44AE-9CBB-6ED304A882B1}" dt="2021-01-16T10:32:00.570" v="101"/>
        <pc:sldMkLst>
          <pc:docMk/>
          <pc:sldMk cId="2421175512" sldId="1846"/>
        </pc:sldMkLst>
      </pc:sldChg>
      <pc:sldChg chg="modTransition">
        <pc:chgData name="지하람" userId="a5b6ff9c-712a-4625-8978-eefb6063f8ec" providerId="ADAL" clId="{9CE8F253-E855-44AE-9CBB-6ED304A882B1}" dt="2021-01-16T10:30:35.376" v="69"/>
        <pc:sldMkLst>
          <pc:docMk/>
          <pc:sldMk cId="4277784420" sldId="1847"/>
        </pc:sldMkLst>
      </pc:sldChg>
      <pc:sldChg chg="modTransition">
        <pc:chgData name="지하람" userId="a5b6ff9c-712a-4625-8978-eefb6063f8ec" providerId="ADAL" clId="{9CE8F253-E855-44AE-9CBB-6ED304A882B1}" dt="2021-01-16T10:31:30.868" v="99"/>
        <pc:sldMkLst>
          <pc:docMk/>
          <pc:sldMk cId="3854288179" sldId="1848"/>
        </pc:sldMkLst>
      </pc:sldChg>
      <pc:sldChg chg="modTransition">
        <pc:chgData name="지하람" userId="a5b6ff9c-712a-4625-8978-eefb6063f8ec" providerId="ADAL" clId="{9CE8F253-E855-44AE-9CBB-6ED304A882B1}" dt="2021-01-16T10:30:46.128" v="78"/>
        <pc:sldMkLst>
          <pc:docMk/>
          <pc:sldMk cId="2238418272" sldId="1863"/>
        </pc:sldMkLst>
      </pc:sldChg>
      <pc:sldChg chg="modTransition">
        <pc:chgData name="지하람" userId="a5b6ff9c-712a-4625-8978-eefb6063f8ec" providerId="ADAL" clId="{9CE8F253-E855-44AE-9CBB-6ED304A882B1}" dt="2021-01-16T10:30:32.167" v="68"/>
        <pc:sldMkLst>
          <pc:docMk/>
          <pc:sldMk cId="2448457804" sldId="1867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1405852849" sldId="1976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401104931" sldId="1997"/>
        </pc:sldMkLst>
      </pc:sldChg>
      <pc:sldChg chg="modSp ord">
        <pc:chgData name="지하람" userId="a5b6ff9c-712a-4625-8978-eefb6063f8ec" providerId="ADAL" clId="{9CE8F253-E855-44AE-9CBB-6ED304A882B1}" dt="2021-01-16T10:33:01.910" v="107"/>
        <pc:sldMkLst>
          <pc:docMk/>
          <pc:sldMk cId="4108459635" sldId="1998"/>
        </pc:sldMkLst>
        <pc:spChg chg="mod">
          <ac:chgData name="지하람" userId="a5b6ff9c-712a-4625-8978-eefb6063f8ec" providerId="ADAL" clId="{9CE8F253-E855-44AE-9CBB-6ED304A882B1}" dt="2021-01-16T10:11:53.221" v="0" actId="1076"/>
          <ac:spMkLst>
            <pc:docMk/>
            <pc:sldMk cId="4108459635" sldId="1998"/>
            <ac:spMk id="6" creationId="{4AB977BE-39D4-424D-9B94-8600A9393055}"/>
          </ac:spMkLst>
        </pc:spChg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3530424696" sldId="1999"/>
        </pc:sldMkLst>
      </pc:sldChg>
      <pc:sldChg chg="modTransition">
        <pc:chgData name="지하람" userId="a5b6ff9c-712a-4625-8978-eefb6063f8ec" providerId="ADAL" clId="{9CE8F253-E855-44AE-9CBB-6ED304A882B1}" dt="2021-01-16T10:32:10.171" v="102"/>
        <pc:sldMkLst>
          <pc:docMk/>
          <pc:sldMk cId="1343125474" sldId="2000"/>
        </pc:sldMkLst>
      </pc:sldChg>
      <pc:sldChg chg="delSp modSp">
        <pc:chgData name="지하람" userId="a5b6ff9c-712a-4625-8978-eefb6063f8ec" providerId="ADAL" clId="{9CE8F253-E855-44AE-9CBB-6ED304A882B1}" dt="2021-01-16T10:33:40.002" v="111" actId="478"/>
        <pc:sldMkLst>
          <pc:docMk/>
          <pc:sldMk cId="3603271494" sldId="2001"/>
        </pc:sldMkLst>
        <pc:spChg chg="del">
          <ac:chgData name="지하람" userId="a5b6ff9c-712a-4625-8978-eefb6063f8ec" providerId="ADAL" clId="{9CE8F253-E855-44AE-9CBB-6ED304A882B1}" dt="2021-01-16T10:33:40.002" v="111" actId="478"/>
          <ac:spMkLst>
            <pc:docMk/>
            <pc:sldMk cId="3603271494" sldId="2001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8.367" v="109" actId="478"/>
          <ac:spMkLst>
            <pc:docMk/>
            <pc:sldMk cId="3603271494" sldId="2001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9.136" v="110" actId="478"/>
          <ac:spMkLst>
            <pc:docMk/>
            <pc:sldMk cId="3603271494" sldId="2001"/>
            <ac:spMk id="5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7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9" creationId="{CC452375-5B80-4267-B433-7EA443A06C90}"/>
          </ac:spMkLst>
        </pc:spChg>
      </pc:sldChg>
      <pc:sldChg chg="modSp">
        <pc:chgData name="지하람" userId="a5b6ff9c-712a-4625-8978-eefb6063f8ec" providerId="ADAL" clId="{9CE8F253-E855-44AE-9CBB-6ED304A882B1}" dt="2021-01-16T10:30:43.250" v="77"/>
        <pc:sldMkLst>
          <pc:docMk/>
          <pc:sldMk cId="1097178430" sldId="2002"/>
        </pc:sldMkLst>
        <pc:spChg chg="mod">
          <ac:chgData name="지하람" userId="a5b6ff9c-712a-4625-8978-eefb6063f8ec" providerId="ADAL" clId="{9CE8F253-E855-44AE-9CBB-6ED304A882B1}" dt="2021-01-16T10:30:43.250" v="77"/>
          <ac:spMkLst>
            <pc:docMk/>
            <pc:sldMk cId="1097178430" sldId="2002"/>
            <ac:spMk id="8" creationId="{00000000-0000-0000-0000-000000000000}"/>
          </ac:spMkLst>
        </pc:spChg>
      </pc:sldChg>
      <pc:sldChg chg="addSp delSp modSp add">
        <pc:chgData name="지하람" userId="a5b6ff9c-712a-4625-8978-eefb6063f8ec" providerId="ADAL" clId="{9CE8F253-E855-44AE-9CBB-6ED304A882B1}" dt="2021-01-16T10:30:14.377" v="48" actId="478"/>
        <pc:sldMkLst>
          <pc:docMk/>
          <pc:sldMk cId="3891746256" sldId="2003"/>
        </pc:sldMkLst>
        <pc:spChg chg="del">
          <ac:chgData name="지하람" userId="a5b6ff9c-712a-4625-8978-eefb6063f8ec" providerId="ADAL" clId="{9CE8F253-E855-44AE-9CBB-6ED304A882B1}" dt="2021-01-16T10:30:06.824" v="44" actId="478"/>
          <ac:spMkLst>
            <pc:docMk/>
            <pc:sldMk cId="3891746256" sldId="2003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1.713" v="47" actId="478"/>
          <ac:spMkLst>
            <pc:docMk/>
            <pc:sldMk cId="3891746256" sldId="2003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4.377" v="48" actId="478"/>
          <ac:spMkLst>
            <pc:docMk/>
            <pc:sldMk cId="3891746256" sldId="2003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29:11.462" v="4" actId="478"/>
          <ac:spMkLst>
            <pc:docMk/>
            <pc:sldMk cId="3891746256" sldId="2003"/>
            <ac:spMk id="6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29:24.900" v="9" actId="207"/>
          <ac:spMkLst>
            <pc:docMk/>
            <pc:sldMk cId="3891746256" sldId="2003"/>
            <ac:spMk id="7" creationId="{00000000-0000-0000-0000-000000000000}"/>
          </ac:spMkLst>
        </pc:spChg>
        <pc:spChg chg="add mod">
          <ac:chgData name="지하람" userId="a5b6ff9c-712a-4625-8978-eefb6063f8ec" providerId="ADAL" clId="{9CE8F253-E855-44AE-9CBB-6ED304A882B1}" dt="2021-01-16T10:29:56.103" v="43" actId="1076"/>
          <ac:spMkLst>
            <pc:docMk/>
            <pc:sldMk cId="3891746256" sldId="2003"/>
            <ac:spMk id="11" creationId="{443226EF-66FB-425B-9636-BE31D758C7EB}"/>
          </ac:spMkLst>
        </pc:spChg>
        <pc:picChg chg="add del">
          <ac:chgData name="지하람" userId="a5b6ff9c-712a-4625-8978-eefb6063f8ec" providerId="ADAL" clId="{9CE8F253-E855-44AE-9CBB-6ED304A882B1}" dt="2021-01-16T10:29:10.413" v="3"/>
          <ac:picMkLst>
            <pc:docMk/>
            <pc:sldMk cId="3891746256" sldId="2003"/>
            <ac:picMk id="8" creationId="{958EE4D0-7786-4F69-BC40-A2E4F1E57FC6}"/>
          </ac:picMkLst>
        </pc:picChg>
        <pc:picChg chg="add del">
          <ac:chgData name="지하람" userId="a5b6ff9c-712a-4625-8978-eefb6063f8ec" providerId="ADAL" clId="{9CE8F253-E855-44AE-9CBB-6ED304A882B1}" dt="2021-01-16T10:29:16.400" v="6" actId="478"/>
          <ac:picMkLst>
            <pc:docMk/>
            <pc:sldMk cId="3891746256" sldId="2003"/>
            <ac:picMk id="9" creationId="{09BE1A43-17BE-4303-9CC3-E0F72FD9F29B}"/>
          </ac:picMkLst>
        </pc:picChg>
        <pc:picChg chg="add mod ord">
          <ac:chgData name="지하람" userId="a5b6ff9c-712a-4625-8978-eefb6063f8ec" providerId="ADAL" clId="{9CE8F253-E855-44AE-9CBB-6ED304A882B1}" dt="2021-01-16T10:30:09.036" v="46" actId="1076"/>
          <ac:picMkLst>
            <pc:docMk/>
            <pc:sldMk cId="3891746256" sldId="2003"/>
            <ac:picMk id="10" creationId="{3786C7E7-C834-41EC-BE33-EB9484CDBA76}"/>
          </ac:picMkLst>
        </pc:picChg>
      </pc:sldChg>
      <pc:sldChg chg="addSp delSp modSp add">
        <pc:chgData name="지하람" userId="a5b6ff9c-712a-4625-8978-eefb6063f8ec" providerId="ADAL" clId="{9CE8F253-E855-44AE-9CBB-6ED304A882B1}" dt="2021-01-16T10:30:30.188" v="67"/>
        <pc:sldMkLst>
          <pc:docMk/>
          <pc:sldMk cId="2480576206" sldId="2004"/>
        </pc:sldMkLst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2" creationId="{9F612069-7848-4B92-BB3C-9469ACF92585}"/>
          </ac:spMkLst>
        </pc:spChg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3" creationId="{95F55889-D445-4959-9707-6F7DCC8D1852}"/>
          </ac:spMkLst>
        </pc:spChg>
        <pc:spChg chg="add mod">
          <ac:chgData name="지하람" userId="a5b6ff9c-712a-4625-8978-eefb6063f8ec" providerId="ADAL" clId="{9CE8F253-E855-44AE-9CBB-6ED304A882B1}" dt="2021-01-16T10:30:30.188" v="67"/>
          <ac:spMkLst>
            <pc:docMk/>
            <pc:sldMk cId="2480576206" sldId="2004"/>
            <ac:spMk id="5" creationId="{E8514627-3E8F-461F-9DC5-45D200C058B2}"/>
          </ac:spMkLst>
        </pc:spChg>
        <pc:spChg chg="add mod">
          <ac:chgData name="지하람" userId="a5b6ff9c-712a-4625-8978-eefb6063f8ec" providerId="ADAL" clId="{9CE8F253-E855-44AE-9CBB-6ED304A882B1}" dt="2021-01-16T10:30:28.074" v="60"/>
          <ac:spMkLst>
            <pc:docMk/>
            <pc:sldMk cId="2480576206" sldId="2004"/>
            <ac:spMk id="6" creationId="{3D0C047C-6FB5-44F7-BF50-46DBCBF8508C}"/>
          </ac:spMkLst>
        </pc:spChg>
        <pc:picChg chg="add">
          <ac:chgData name="지하람" userId="a5b6ff9c-712a-4625-8978-eefb6063f8ec" providerId="ADAL" clId="{9CE8F253-E855-44AE-9CBB-6ED304A882B1}" dt="2021-01-16T10:30:23.574" v="51"/>
          <ac:picMkLst>
            <pc:docMk/>
            <pc:sldMk cId="2480576206" sldId="2004"/>
            <ac:picMk id="4" creationId="{F2DB02C6-15AD-485E-9781-9B9FB0DD5357}"/>
          </ac:picMkLst>
        </pc:picChg>
      </pc:sldChg>
      <pc:sldChg chg="addSp delSp modSp add ord">
        <pc:chgData name="지하람" userId="a5b6ff9c-712a-4625-8978-eefb6063f8ec" providerId="ADAL" clId="{9CE8F253-E855-44AE-9CBB-6ED304A882B1}" dt="2021-01-16T10:31:28.165" v="98" actId="1076"/>
        <pc:sldMkLst>
          <pc:docMk/>
          <pc:sldMk cId="3369612646" sldId="2005"/>
        </pc:sldMkLst>
        <pc:spChg chg="del">
          <ac:chgData name="지하람" userId="a5b6ff9c-712a-4625-8978-eefb6063f8ec" providerId="ADAL" clId="{9CE8F253-E855-44AE-9CBB-6ED304A882B1}" dt="2021-01-16T10:31:03.460" v="85" actId="478"/>
          <ac:spMkLst>
            <pc:docMk/>
            <pc:sldMk cId="3369612646" sldId="2005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1.410" v="83" actId="478"/>
          <ac:spMkLst>
            <pc:docMk/>
            <pc:sldMk cId="3369612646" sldId="2005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2.530" v="84" actId="478"/>
          <ac:spMkLst>
            <pc:docMk/>
            <pc:sldMk cId="3369612646" sldId="2005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7.309" v="81" actId="478"/>
          <ac:spMkLst>
            <pc:docMk/>
            <pc:sldMk cId="3369612646" sldId="2005"/>
            <ac:spMk id="7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8.965" v="82" actId="478"/>
          <ac:spMkLst>
            <pc:docMk/>
            <pc:sldMk cId="3369612646" sldId="2005"/>
            <ac:spMk id="9" creationId="{CC452375-5B80-4267-B433-7EA443A06C90}"/>
          </ac:spMkLst>
        </pc:spChg>
        <pc:spChg chg="add mod">
          <ac:chgData name="지하람" userId="a5b6ff9c-712a-4625-8978-eefb6063f8ec" providerId="ADAL" clId="{9CE8F253-E855-44AE-9CBB-6ED304A882B1}" dt="2021-01-16T10:31:28.165" v="98" actId="1076"/>
          <ac:spMkLst>
            <pc:docMk/>
            <pc:sldMk cId="3369612646" sldId="2005"/>
            <ac:spMk id="10" creationId="{D1130E8E-C5E7-4099-AC32-B2FCCD830F10}"/>
          </ac:spMkLst>
        </pc:spChg>
        <pc:spChg chg="add mod">
          <ac:chgData name="지하람" userId="a5b6ff9c-712a-4625-8978-eefb6063f8ec" providerId="ADAL" clId="{9CE8F253-E855-44AE-9CBB-6ED304A882B1}" dt="2021-01-16T10:31:23.721" v="97" actId="404"/>
          <ac:spMkLst>
            <pc:docMk/>
            <pc:sldMk cId="3369612646" sldId="2005"/>
            <ac:spMk id="11" creationId="{BBD22F85-2E4D-47CD-92FD-2C2D6627542B}"/>
          </ac:spMkLst>
        </pc:spChg>
      </pc:sldChg>
      <pc:sldChg chg="addSp modSp add">
        <pc:chgData name="지하람" userId="a5b6ff9c-712a-4625-8978-eefb6063f8ec" providerId="ADAL" clId="{9CE8F253-E855-44AE-9CBB-6ED304A882B1}" dt="2021-01-16T10:32:44.912" v="106" actId="14100"/>
        <pc:sldMkLst>
          <pc:docMk/>
          <pc:sldMk cId="333286704" sldId="2006"/>
        </pc:sldMkLst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3" creationId="{2503916C-71CC-48CC-803E-428326D589EF}"/>
          </ac:spMkLst>
        </pc:spChg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5" creationId="{4E0C5DDF-9760-4958-B3E7-7CC7D6BF547B}"/>
          </ac:spMkLst>
        </pc:spChg>
        <pc:picChg chg="mod">
          <ac:chgData name="지하람" userId="a5b6ff9c-712a-4625-8978-eefb6063f8ec" providerId="ADAL" clId="{9CE8F253-E855-44AE-9CBB-6ED304A882B1}" dt="2021-01-16T10:32:44.912" v="106" actId="14100"/>
          <ac:picMkLst>
            <pc:docMk/>
            <pc:sldMk cId="333286704" sldId="2006"/>
            <ac:picMk id="4" creationId="{00000000-0000-0000-0000-000000000000}"/>
          </ac:picMkLst>
        </pc:picChg>
      </pc:sldChg>
    </pc:docChg>
  </pc:docChgLst>
  <pc:docChgLst>
    <pc:chgData name="지하람" userId="a5b6ff9c-712a-4625-8978-eefb6063f8ec" providerId="ADAL" clId="{5BE70633-DA5D-4D29-AE99-3BD33ECB9758}"/>
    <pc:docChg chg="delSld modSld">
      <pc:chgData name="지하람" userId="a5b6ff9c-712a-4625-8978-eefb6063f8ec" providerId="ADAL" clId="{5BE70633-DA5D-4D29-AE99-3BD33ECB9758}" dt="2021-01-21T02:07:18.863" v="18" actId="47"/>
      <pc:docMkLst>
        <pc:docMk/>
      </pc:docMkLst>
      <pc:sldChg chg="del">
        <pc:chgData name="지하람" userId="a5b6ff9c-712a-4625-8978-eefb6063f8ec" providerId="ADAL" clId="{5BE70633-DA5D-4D29-AE99-3BD33ECB9758}" dt="2021-01-21T02:07:09.760" v="15" actId="47"/>
        <pc:sldMkLst>
          <pc:docMk/>
          <pc:sldMk cId="3181523532" sldId="1608"/>
        </pc:sldMkLst>
      </pc:sldChg>
      <pc:sldChg chg="del">
        <pc:chgData name="지하람" userId="a5b6ff9c-712a-4625-8978-eefb6063f8ec" providerId="ADAL" clId="{5BE70633-DA5D-4D29-AE99-3BD33ECB9758}" dt="2021-01-21T02:07:16.230" v="16" actId="47"/>
        <pc:sldMkLst>
          <pc:docMk/>
          <pc:sldMk cId="3246069514" sldId="1696"/>
        </pc:sldMkLst>
      </pc:sldChg>
      <pc:sldChg chg="del">
        <pc:chgData name="지하람" userId="a5b6ff9c-712a-4625-8978-eefb6063f8ec" providerId="ADAL" clId="{5BE70633-DA5D-4D29-AE99-3BD33ECB9758}" dt="2021-01-21T02:07:16.817" v="17" actId="47"/>
        <pc:sldMkLst>
          <pc:docMk/>
          <pc:sldMk cId="466161448" sldId="169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773473550" sldId="1761"/>
        </pc:sldMkLst>
      </pc:sldChg>
      <pc:sldChg chg="del">
        <pc:chgData name="지하람" userId="a5b6ff9c-712a-4625-8978-eefb6063f8ec" providerId="ADAL" clId="{5BE70633-DA5D-4D29-AE99-3BD33ECB9758}" dt="2021-01-21T02:06:55.737" v="13" actId="47"/>
        <pc:sldMkLst>
          <pc:docMk/>
          <pc:sldMk cId="2421175512" sldId="1846"/>
        </pc:sldMkLst>
      </pc:sldChg>
      <pc:sldChg chg="del">
        <pc:chgData name="지하람" userId="a5b6ff9c-712a-4625-8978-eefb6063f8ec" providerId="ADAL" clId="{5BE70633-DA5D-4D29-AE99-3BD33ECB9758}" dt="2021-01-21T02:06:51.011" v="10" actId="47"/>
        <pc:sldMkLst>
          <pc:docMk/>
          <pc:sldMk cId="4277784420" sldId="1847"/>
        </pc:sldMkLst>
      </pc:sldChg>
      <pc:sldChg chg="del">
        <pc:chgData name="지하람" userId="a5b6ff9c-712a-4625-8978-eefb6063f8ec" providerId="ADAL" clId="{5BE70633-DA5D-4D29-AE99-3BD33ECB9758}" dt="2021-01-21T02:06:52.931" v="11" actId="47"/>
        <pc:sldMkLst>
          <pc:docMk/>
          <pc:sldMk cId="3854288179" sldId="1848"/>
        </pc:sldMkLst>
      </pc:sldChg>
      <pc:sldChg chg="del">
        <pc:chgData name="지하람" userId="a5b6ff9c-712a-4625-8978-eefb6063f8ec" providerId="ADAL" clId="{5BE70633-DA5D-4D29-AE99-3BD33ECB9758}" dt="2021-01-21T02:06:54.158" v="12" actId="47"/>
        <pc:sldMkLst>
          <pc:docMk/>
          <pc:sldMk cId="2238418272" sldId="1863"/>
        </pc:sldMkLst>
      </pc:sldChg>
      <pc:sldChg chg="del">
        <pc:chgData name="지하람" userId="a5b6ff9c-712a-4625-8978-eefb6063f8ec" providerId="ADAL" clId="{5BE70633-DA5D-4D29-AE99-3BD33ECB9758}" dt="2021-01-21T02:06:57.727" v="14" actId="47"/>
        <pc:sldMkLst>
          <pc:docMk/>
          <pc:sldMk cId="2448457804" sldId="186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1405852849" sldId="1976"/>
        </pc:sldMkLst>
      </pc:sldChg>
      <pc:sldChg chg="del">
        <pc:chgData name="지하람" userId="a5b6ff9c-712a-4625-8978-eefb6063f8ec" providerId="ADAL" clId="{5BE70633-DA5D-4D29-AE99-3BD33ECB9758}" dt="2021-01-21T02:06:37.991" v="9" actId="47"/>
        <pc:sldMkLst>
          <pc:docMk/>
          <pc:sldMk cId="3308742441" sldId="197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401104931" sldId="1997"/>
        </pc:sldMkLst>
      </pc:sldChg>
      <pc:sldChg chg="modSp mod">
        <pc:chgData name="지하람" userId="a5b6ff9c-712a-4625-8978-eefb6063f8ec" providerId="ADAL" clId="{5BE70633-DA5D-4D29-AE99-3BD33ECB9758}" dt="2021-01-21T02:06:28.170" v="7" actId="1076"/>
        <pc:sldMkLst>
          <pc:docMk/>
          <pc:sldMk cId="4108459635" sldId="1998"/>
        </pc:sldMkLst>
        <pc:spChg chg="mod">
          <ac:chgData name="지하람" userId="a5b6ff9c-712a-4625-8978-eefb6063f8ec" providerId="ADAL" clId="{5BE70633-DA5D-4D29-AE99-3BD33ECB9758}" dt="2021-01-21T02:06:28.170" v="7" actId="1076"/>
          <ac:spMkLst>
            <pc:docMk/>
            <pc:sldMk cId="4108459635" sldId="1998"/>
            <ac:spMk id="2" creationId="{1D549BC5-55F7-4640-9D7F-ED52D7C20B94}"/>
          </ac:spMkLst>
        </pc:spChg>
        <pc:spChg chg="mod">
          <ac:chgData name="지하람" userId="a5b6ff9c-712a-4625-8978-eefb6063f8ec" providerId="ADAL" clId="{5BE70633-DA5D-4D29-AE99-3BD33ECB9758}" dt="2021-01-21T02:06:23.086" v="6" actId="403"/>
          <ac:spMkLst>
            <pc:docMk/>
            <pc:sldMk cId="4108459635" sldId="1998"/>
            <ac:spMk id="3" creationId="{BE644366-9A3B-4ECC-A5E8-625A37F3438B}"/>
          </ac:spMkLst>
        </pc:spChg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3530424696" sldId="1999"/>
        </pc:sldMkLst>
      </pc:sldChg>
      <pc:sldChg chg="del">
        <pc:chgData name="지하람" userId="a5b6ff9c-712a-4625-8978-eefb6063f8ec" providerId="ADAL" clId="{5BE70633-DA5D-4D29-AE99-3BD33ECB9758}" dt="2021-01-21T02:07:18.863" v="18" actId="47"/>
        <pc:sldMkLst>
          <pc:docMk/>
          <pc:sldMk cId="1343125474" sldId="2000"/>
        </pc:sldMkLst>
      </pc:sldChg>
    </pc:docChg>
  </pc:docChgLst>
  <pc:docChgLst>
    <pc:chgData name="지하람" userId="a5b6ff9c-712a-4625-8978-eefb6063f8ec" providerId="ADAL" clId="{F8C9F15F-B43D-4A26-866B-C143944A9A39}"/>
    <pc:docChg chg="undo addSld modSld">
      <pc:chgData name="지하람" userId="a5b6ff9c-712a-4625-8978-eefb6063f8ec" providerId="ADAL" clId="{F8C9F15F-B43D-4A26-866B-C143944A9A39}" dt="2021-01-16T02:53:24.264" v="93"/>
      <pc:docMkLst>
        <pc:docMk/>
      </pc:docMkLst>
      <pc:sldChg chg="modSp">
        <pc:chgData name="지하람" userId="a5b6ff9c-712a-4625-8978-eefb6063f8ec" providerId="ADAL" clId="{F8C9F15F-B43D-4A26-866B-C143944A9A39}" dt="2021-01-16T02:03:14.876" v="2" actId="692"/>
        <pc:sldMkLst>
          <pc:docMk/>
          <pc:sldMk cId="2378563788" sldId="1946"/>
        </pc:sldMkLst>
        <pc:spChg chg="mod">
          <ac:chgData name="지하람" userId="a5b6ff9c-712a-4625-8978-eefb6063f8ec" providerId="ADAL" clId="{F8C9F15F-B43D-4A26-866B-C143944A9A39}" dt="2021-01-16T02:03:14.876" v="2" actId="692"/>
          <ac:spMkLst>
            <pc:docMk/>
            <pc:sldMk cId="2378563788" sldId="1946"/>
            <ac:spMk id="8" creationId="{D3FA0CB5-5E24-4931-AD15-614D32B23ED6}"/>
          </ac:spMkLst>
        </pc:spChg>
      </pc:sldChg>
      <pc:sldChg chg="modSp">
        <pc:chgData name="지하람" userId="a5b6ff9c-712a-4625-8978-eefb6063f8ec" providerId="ADAL" clId="{F8C9F15F-B43D-4A26-866B-C143944A9A39}" dt="2021-01-16T02:19:27.714" v="5" actId="207"/>
        <pc:sldMkLst>
          <pc:docMk/>
          <pc:sldMk cId="2022423798" sldId="1955"/>
        </pc:sldMkLst>
        <pc:spChg chg="mod">
          <ac:chgData name="지하람" userId="a5b6ff9c-712a-4625-8978-eefb6063f8ec" providerId="ADAL" clId="{F8C9F15F-B43D-4A26-866B-C143944A9A39}" dt="2021-01-16T02:19:27.714" v="5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addSp modSp add modTransition">
        <pc:chgData name="지하람" userId="a5b6ff9c-712a-4625-8978-eefb6063f8ec" providerId="ADAL" clId="{F8C9F15F-B43D-4A26-866B-C143944A9A39}" dt="2021-01-16T02:53:24.264" v="93"/>
        <pc:sldMkLst>
          <pc:docMk/>
          <pc:sldMk cId="29824341" sldId="1975"/>
        </pc:sldMkLst>
        <pc:spChg chg="mod">
          <ac:chgData name="지하람" userId="a5b6ff9c-712a-4625-8978-eefb6063f8ec" providerId="ADAL" clId="{F8C9F15F-B43D-4A26-866B-C143944A9A39}" dt="2021-01-16T02:52:46.319" v="92" actId="20577"/>
          <ac:spMkLst>
            <pc:docMk/>
            <pc:sldMk cId="29824341" sldId="1975"/>
            <ac:spMk id="5124" creationId="{00000000-0000-0000-0000-000000000000}"/>
          </ac:spMkLst>
        </pc:spChg>
        <pc:picChg chg="add mod ord">
          <ac:chgData name="지하람" userId="a5b6ff9c-712a-4625-8978-eefb6063f8ec" providerId="ADAL" clId="{F8C9F15F-B43D-4A26-866B-C143944A9A39}" dt="2021-01-16T02:50:12.357" v="45" actId="1036"/>
          <ac:picMkLst>
            <pc:docMk/>
            <pc:sldMk cId="29824341" sldId="1975"/>
            <ac:picMk id="3" creationId="{26749CA9-90AB-4298-9C62-4847B27DAABA}"/>
          </ac:picMkLst>
        </pc:picChg>
        <pc:picChg chg="mod">
          <ac:chgData name="지하람" userId="a5b6ff9c-712a-4625-8978-eefb6063f8ec" providerId="ADAL" clId="{F8C9F15F-B43D-4A26-866B-C143944A9A39}" dt="2021-01-16T02:52:05.297" v="62" actId="14100"/>
          <ac:picMkLst>
            <pc:docMk/>
            <pc:sldMk cId="29824341" sldId="1975"/>
            <ac:picMk id="5123" creationId="{00000000-0000-0000-0000-000000000000}"/>
          </ac:picMkLst>
        </pc:picChg>
      </pc:sldChg>
    </pc:docChg>
  </pc:docChgLst>
  <pc:docChgLst>
    <pc:chgData name="지하람" userId="a5b6ff9c-712a-4625-8978-eefb6063f8ec" providerId="ADAL" clId="{2FD1D268-6FB0-4876-B34A-CD800347AB10}"/>
    <pc:docChg chg="modSld">
      <pc:chgData name="지하람" userId="a5b6ff9c-712a-4625-8978-eefb6063f8ec" providerId="ADAL" clId="{2FD1D268-6FB0-4876-B34A-CD800347AB10}" dt="2021-01-17T00:36:45.187" v="35"/>
      <pc:docMkLst>
        <pc:docMk/>
      </pc:docMkLst>
      <pc:sldChg chg="modSp">
        <pc:chgData name="지하람" userId="a5b6ff9c-712a-4625-8978-eefb6063f8ec" providerId="ADAL" clId="{2FD1D268-6FB0-4876-B34A-CD800347AB10}" dt="2021-01-17T00:36:45.187" v="35"/>
        <pc:sldMkLst>
          <pc:docMk/>
          <pc:sldMk cId="3658781652" sldId="1916"/>
        </pc:sldMkLst>
        <pc:spChg chg="mod">
          <ac:chgData name="지하람" userId="a5b6ff9c-712a-4625-8978-eefb6063f8ec" providerId="ADAL" clId="{2FD1D268-6FB0-4876-B34A-CD800347AB10}" dt="2021-01-17T00:36:45.187" v="35"/>
          <ac:spMkLst>
            <pc:docMk/>
            <pc:sldMk cId="3658781652" sldId="1916"/>
            <ac:spMk id="10" creationId="{C227FD34-833F-4F8C-BA42-AD653AFC80F5}"/>
          </ac:spMkLst>
        </pc:spChg>
      </pc:sldChg>
      <pc:sldChg chg="addSp modSp">
        <pc:chgData name="지하람" userId="a5b6ff9c-712a-4625-8978-eefb6063f8ec" providerId="ADAL" clId="{2FD1D268-6FB0-4876-B34A-CD800347AB10}" dt="2021-01-16T23:37:53.884" v="32" actId="113"/>
        <pc:sldMkLst>
          <pc:docMk/>
          <pc:sldMk cId="4108459635" sldId="1998"/>
        </pc:sldMkLst>
        <pc:spChg chg="add mod">
          <ac:chgData name="지하람" userId="a5b6ff9c-712a-4625-8978-eefb6063f8ec" providerId="ADAL" clId="{2FD1D268-6FB0-4876-B34A-CD800347AB10}" dt="2021-01-16T23:37:15.338" v="5" actId="14100"/>
          <ac:spMkLst>
            <pc:docMk/>
            <pc:sldMk cId="4108459635" sldId="1998"/>
            <ac:spMk id="2" creationId="{1D549BC5-55F7-4640-9D7F-ED52D7C20B94}"/>
          </ac:spMkLst>
        </pc:spChg>
        <pc:spChg chg="add mod">
          <ac:chgData name="지하람" userId="a5b6ff9c-712a-4625-8978-eefb6063f8ec" providerId="ADAL" clId="{2FD1D268-6FB0-4876-B34A-CD800347AB10}" dt="2021-01-16T23:37:53.884" v="32" actId="113"/>
          <ac:spMkLst>
            <pc:docMk/>
            <pc:sldMk cId="4108459635" sldId="1998"/>
            <ac:spMk id="3" creationId="{BE644366-9A3B-4ECC-A5E8-625A37F3438B}"/>
          </ac:spMkLst>
        </pc:spChg>
      </pc:sldChg>
    </pc:docChg>
  </pc:docChgLst>
  <pc:docChgLst>
    <pc:chgData name="지하람" userId="a5b6ff9c-712a-4625-8978-eefb6063f8ec" providerId="ADAL" clId="{84C8B0EA-4FED-4E3E-AF0A-7D565B5EFF78}"/>
    <pc:docChg chg="custSel addSld modSld sldOrd">
      <pc:chgData name="지하람" userId="a5b6ff9c-712a-4625-8978-eefb6063f8ec" providerId="ADAL" clId="{84C8B0EA-4FED-4E3E-AF0A-7D565B5EFF78}" dt="2021-01-15T14:26:40.602" v="1032"/>
      <pc:docMkLst>
        <pc:docMk/>
      </pc:docMkLst>
      <pc:sldChg chg="modSp">
        <pc:chgData name="지하람" userId="a5b6ff9c-712a-4625-8978-eefb6063f8ec" providerId="ADAL" clId="{84C8B0EA-4FED-4E3E-AF0A-7D565B5EFF78}" dt="2021-01-15T14:23:27.127" v="660" actId="20577"/>
        <pc:sldMkLst>
          <pc:docMk/>
          <pc:sldMk cId="0" sldId="1056"/>
        </pc:sldMkLst>
        <pc:spChg chg="mod">
          <ac:chgData name="지하람" userId="a5b6ff9c-712a-4625-8978-eefb6063f8ec" providerId="ADAL" clId="{84C8B0EA-4FED-4E3E-AF0A-7D565B5EFF78}" dt="2021-01-15T14:23:04.049" v="622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84C8B0EA-4FED-4E3E-AF0A-7D565B5EFF78}" dt="2021-01-15T14:23:27.127" v="660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02.464" v="1002"/>
        <pc:sldMkLst>
          <pc:docMk/>
          <pc:sldMk cId="2421175512" sldId="1846"/>
        </pc:sldMkLst>
        <pc:spChg chg="mod">
          <ac:chgData name="지하람" userId="a5b6ff9c-712a-4625-8978-eefb6063f8ec" providerId="ADAL" clId="{84C8B0EA-4FED-4E3E-AF0A-7D565B5EFF78}" dt="2021-01-15T14:26:02.464" v="1002"/>
          <ac:spMkLst>
            <pc:docMk/>
            <pc:sldMk cId="2421175512" sldId="1846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15.321" v="687"/>
        <pc:sldMkLst>
          <pc:docMk/>
          <pc:sldMk cId="4277784420" sldId="1847"/>
        </pc:sldMkLst>
        <pc:spChg chg="mod">
          <ac:chgData name="지하람" userId="a5b6ff9c-712a-4625-8978-eefb6063f8ec" providerId="ADAL" clId="{84C8B0EA-4FED-4E3E-AF0A-7D565B5EFF78}" dt="2021-01-15T14:24:15.321" v="687"/>
          <ac:spMkLst>
            <pc:docMk/>
            <pc:sldMk cId="4277784420" sldId="1847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24.851" v="700" actId="6549"/>
        <pc:sldMkLst>
          <pc:docMk/>
          <pc:sldMk cId="3854288179" sldId="1848"/>
        </pc:sldMkLst>
        <pc:spChg chg="mod">
          <ac:chgData name="지하람" userId="a5b6ff9c-712a-4625-8978-eefb6063f8ec" providerId="ADAL" clId="{84C8B0EA-4FED-4E3E-AF0A-7D565B5EFF78}" dt="2021-01-15T14:24:24.851" v="700" actId="6549"/>
          <ac:spMkLst>
            <pc:docMk/>
            <pc:sldMk cId="3854288179" sldId="1848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5:45.682" v="981" actId="20577"/>
        <pc:sldMkLst>
          <pc:docMk/>
          <pc:sldMk cId="2238418272" sldId="1863"/>
        </pc:sldMkLst>
        <pc:spChg chg="mod">
          <ac:chgData name="지하람" userId="a5b6ff9c-712a-4625-8978-eefb6063f8ec" providerId="ADAL" clId="{84C8B0EA-4FED-4E3E-AF0A-7D565B5EFF78}" dt="2021-01-15T14:25:45.682" v="981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40.602" v="1032"/>
        <pc:sldMkLst>
          <pc:docMk/>
          <pc:sldMk cId="2448457804" sldId="1867"/>
        </pc:sldMkLst>
        <pc:spChg chg="mod">
          <ac:chgData name="지하람" userId="a5b6ff9c-712a-4625-8978-eefb6063f8ec" providerId="ADAL" clId="{84C8B0EA-4FED-4E3E-AF0A-7D565B5EFF78}" dt="2021-01-15T14:26:40.602" v="1032"/>
          <ac:spMkLst>
            <pc:docMk/>
            <pc:sldMk cId="2448457804" sldId="1867"/>
            <ac:spMk id="6" creationId="{00000000-0000-0000-0000-000000000000}"/>
          </ac:spMkLst>
        </pc:spChg>
      </pc:sldChg>
      <pc:sldChg chg="modSp setBg">
        <pc:chgData name="지하람" userId="a5b6ff9c-712a-4625-8978-eefb6063f8ec" providerId="ADAL" clId="{84C8B0EA-4FED-4E3E-AF0A-7D565B5EFF78}" dt="2021-01-15T14:23:39.126" v="665"/>
        <pc:sldMkLst>
          <pc:docMk/>
          <pc:sldMk cId="640796325" sldId="1920"/>
        </pc:sldMkLst>
        <pc:spChg chg="mod">
          <ac:chgData name="지하람" userId="a5b6ff9c-712a-4625-8978-eefb6063f8ec" providerId="ADAL" clId="{84C8B0EA-4FED-4E3E-AF0A-7D565B5EFF78}" dt="2021-01-15T14:23:33.922" v="661" actId="207"/>
          <ac:spMkLst>
            <pc:docMk/>
            <pc:sldMk cId="640796325" sldId="1920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35.113" v="662" actId="207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37.055" v="664" actId="207"/>
          <ac:spMkLst>
            <pc:docMk/>
            <pc:sldMk cId="640796325" sldId="1920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13.611" v="1007" actId="207"/>
        <pc:sldMkLst>
          <pc:docMk/>
          <pc:sldMk cId="2082487818" sldId="1935"/>
        </pc:sldMkLst>
        <pc:spChg chg="mod">
          <ac:chgData name="지하람" userId="a5b6ff9c-712a-4625-8978-eefb6063f8ec" providerId="ADAL" clId="{84C8B0EA-4FED-4E3E-AF0A-7D565B5EFF78}" dt="2021-01-15T14:26:12.417" v="1004" actId="207"/>
          <ac:spMkLst>
            <pc:docMk/>
            <pc:sldMk cId="2082487818" sldId="193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2.736" v="1005" actId="207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3.275" v="1006" actId="207"/>
          <ac:spMkLst>
            <pc:docMk/>
            <pc:sldMk cId="2082487818" sldId="1935"/>
            <ac:spMk id="8" creationId="{D3FA0CB5-5E24-4931-AD15-614D32B23ED6}"/>
          </ac:spMkLst>
        </pc:spChg>
        <pc:spChg chg="mod">
          <ac:chgData name="지하람" userId="a5b6ff9c-712a-4625-8978-eefb6063f8ec" providerId="ADAL" clId="{84C8B0EA-4FED-4E3E-AF0A-7D565B5EFF78}" dt="2021-01-15T14:26:13.611" v="1007" actId="207"/>
          <ac:spMkLst>
            <pc:docMk/>
            <pc:sldMk cId="2082487818" sldId="1935"/>
            <ac:spMk id="9" creationId="{FD8D8DA5-8A5F-4AFC-83D6-8D4908912967}"/>
          </ac:spMkLst>
        </pc:spChg>
      </pc:sldChg>
      <pc:sldChg chg="modSp setBg">
        <pc:chgData name="지하람" userId="a5b6ff9c-712a-4625-8978-eefb6063f8ec" providerId="ADAL" clId="{84C8B0EA-4FED-4E3E-AF0A-7D565B5EFF78}" dt="2021-01-15T14:26:19.504" v="1013" actId="207"/>
        <pc:sldMkLst>
          <pc:docMk/>
          <pc:sldMk cId="592247204" sldId="1936"/>
        </pc:sldMkLst>
        <pc:spChg chg="mod">
          <ac:chgData name="지하람" userId="a5b6ff9c-712a-4625-8978-eefb6063f8ec" providerId="ADAL" clId="{84C8B0EA-4FED-4E3E-AF0A-7D565B5EFF78}" dt="2021-01-15T14:26:18.903" v="1012" actId="207"/>
          <ac:spMkLst>
            <pc:docMk/>
            <pc:sldMk cId="592247204" sldId="1936"/>
            <ac:spMk id="5" creationId="{2981DE96-8A47-4FC9-A537-BDECC63E5688}"/>
          </ac:spMkLst>
        </pc:spChg>
        <pc:spChg chg="mod">
          <ac:chgData name="지하람" userId="a5b6ff9c-712a-4625-8978-eefb6063f8ec" providerId="ADAL" clId="{84C8B0EA-4FED-4E3E-AF0A-7D565B5EFF78}" dt="2021-01-15T14:26:19.504" v="1013" actId="207"/>
          <ac:spMkLst>
            <pc:docMk/>
            <pc:sldMk cId="592247204" sldId="193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8.411" v="1010" actId="207"/>
          <ac:spMkLst>
            <pc:docMk/>
            <pc:sldMk cId="592247204" sldId="193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8.659" v="1011" actId="207"/>
          <ac:spMkLst>
            <pc:docMk/>
            <pc:sldMk cId="592247204" sldId="193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6.478" v="1018"/>
        <pc:sldMkLst>
          <pc:docMk/>
          <pc:sldMk cId="2241063131" sldId="1937"/>
        </pc:sldMkLst>
        <pc:spChg chg="mod">
          <ac:chgData name="지하람" userId="a5b6ff9c-712a-4625-8978-eefb6063f8ec" providerId="ADAL" clId="{84C8B0EA-4FED-4E3E-AF0A-7D565B5EFF78}" dt="2021-01-15T14:26:24.237" v="1017" actId="207"/>
          <ac:spMkLst>
            <pc:docMk/>
            <pc:sldMk cId="2241063131" sldId="1937"/>
            <ac:spMk id="5" creationId="{58867A67-89F1-4C54-B436-A7117E31672B}"/>
          </ac:spMkLst>
        </pc:spChg>
        <pc:spChg chg="mod">
          <ac:chgData name="지하람" userId="a5b6ff9c-712a-4625-8978-eefb6063f8ec" providerId="ADAL" clId="{84C8B0EA-4FED-4E3E-AF0A-7D565B5EFF78}" dt="2021-01-15T14:26:23.471" v="1014" actId="207"/>
          <ac:spMkLst>
            <pc:docMk/>
            <pc:sldMk cId="2241063131" sldId="193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3.562" v="1015" actId="207"/>
          <ac:spMkLst>
            <pc:docMk/>
            <pc:sldMk cId="2241063131" sldId="193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3.892" v="1016" actId="207"/>
          <ac:spMkLst>
            <pc:docMk/>
            <pc:sldMk cId="2241063131" sldId="193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9.861" v="1023" actId="207"/>
        <pc:sldMkLst>
          <pc:docMk/>
          <pc:sldMk cId="3430819080" sldId="1938"/>
        </pc:sldMkLst>
        <pc:spChg chg="mod">
          <ac:chgData name="지하람" userId="a5b6ff9c-712a-4625-8978-eefb6063f8ec" providerId="ADAL" clId="{84C8B0EA-4FED-4E3E-AF0A-7D565B5EFF78}" dt="2021-01-15T14:26:29.861" v="1023" actId="207"/>
          <ac:spMkLst>
            <pc:docMk/>
            <pc:sldMk cId="3430819080" sldId="1938"/>
            <ac:spMk id="5" creationId="{18609C68-0FA6-4541-AC1E-CF6155DDFB2C}"/>
          </ac:spMkLst>
        </pc:spChg>
        <pc:spChg chg="mod">
          <ac:chgData name="지하람" userId="a5b6ff9c-712a-4625-8978-eefb6063f8ec" providerId="ADAL" clId="{84C8B0EA-4FED-4E3E-AF0A-7D565B5EFF78}" dt="2021-01-15T14:26:29.212" v="1020" actId="207"/>
          <ac:spMkLst>
            <pc:docMk/>
            <pc:sldMk cId="3430819080" sldId="193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9.272" v="1021" actId="207"/>
          <ac:spMkLst>
            <pc:docMk/>
            <pc:sldMk cId="3430819080" sldId="193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9.574" v="1022" actId="207"/>
          <ac:spMkLst>
            <pc:docMk/>
            <pc:sldMk cId="3430819080" sldId="1938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4:40.714" v="0"/>
        <pc:sldMkLst>
          <pc:docMk/>
          <pc:sldMk cId="3406677141" sldId="1944"/>
        </pc:sldMkLst>
      </pc:sldChg>
      <pc:sldChg chg="modSp setBg">
        <pc:chgData name="지하람" userId="a5b6ff9c-712a-4625-8978-eefb6063f8ec" providerId="ADAL" clId="{84C8B0EA-4FED-4E3E-AF0A-7D565B5EFF78}" dt="2021-01-15T14:17:46.075" v="177"/>
        <pc:sldMkLst>
          <pc:docMk/>
          <pc:sldMk cId="2378563788" sldId="1946"/>
        </pc:sldMkLst>
        <pc:spChg chg="mod">
          <ac:chgData name="지하람" userId="a5b6ff9c-712a-4625-8978-eefb6063f8ec" providerId="ADAL" clId="{84C8B0EA-4FED-4E3E-AF0A-7D565B5EFF78}" dt="2021-01-15T14:16:53.286" v="2" actId="207"/>
          <ac:spMkLst>
            <pc:docMk/>
            <pc:sldMk cId="2378563788" sldId="194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7:27.384" v="41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7:46.075" v="177"/>
          <ac:spMkLst>
            <pc:docMk/>
            <pc:sldMk cId="2378563788" sldId="1946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2302218541" sldId="1947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655920801" sldId="1948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155273391" sldId="1949"/>
        </pc:sldMkLst>
      </pc:sldChg>
      <pc:sldChg chg="modSp setBg">
        <pc:chgData name="지하람" userId="a5b6ff9c-712a-4625-8978-eefb6063f8ec" providerId="ADAL" clId="{84C8B0EA-4FED-4E3E-AF0A-7D565B5EFF78}" dt="2021-01-15T14:19:44.268" v="318" actId="207"/>
        <pc:sldMkLst>
          <pc:docMk/>
          <pc:sldMk cId="2022423798" sldId="1955"/>
        </pc:sldMkLst>
        <pc:spChg chg="mod">
          <ac:chgData name="지하람" userId="a5b6ff9c-712a-4625-8978-eefb6063f8ec" providerId="ADAL" clId="{84C8B0EA-4FED-4E3E-AF0A-7D565B5EFF78}" dt="2021-01-15T14:19:40.133" v="316" actId="207"/>
          <ac:spMkLst>
            <pc:docMk/>
            <pc:sldMk cId="2022423798" sldId="195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41.673" v="317" actId="207"/>
          <ac:spMkLst>
            <pc:docMk/>
            <pc:sldMk cId="2022423798" sldId="195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44.268" v="318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2.422" v="608" actId="207"/>
        <pc:sldMkLst>
          <pc:docMk/>
          <pc:sldMk cId="2846218178" sldId="1956"/>
        </pc:sldMkLst>
        <pc:spChg chg="mod">
          <ac:chgData name="지하람" userId="a5b6ff9c-712a-4625-8978-eefb6063f8ec" providerId="ADAL" clId="{84C8B0EA-4FED-4E3E-AF0A-7D565B5EFF78}" dt="2021-01-15T14:22:28.542" v="606" actId="207"/>
          <ac:spMkLst>
            <pc:docMk/>
            <pc:sldMk cId="2846218178" sldId="195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0.387" v="607" actId="207"/>
          <ac:spMkLst>
            <pc:docMk/>
            <pc:sldMk cId="2846218178" sldId="195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2.422" v="608" actId="207"/>
          <ac:spMkLst>
            <pc:docMk/>
            <pc:sldMk cId="2846218178" sldId="195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9.315" v="612"/>
        <pc:sldMkLst>
          <pc:docMk/>
          <pc:sldMk cId="139708084" sldId="1957"/>
        </pc:sldMkLst>
        <pc:spChg chg="mod">
          <ac:chgData name="지하람" userId="a5b6ff9c-712a-4625-8978-eefb6063f8ec" providerId="ADAL" clId="{84C8B0EA-4FED-4E3E-AF0A-7D565B5EFF78}" dt="2021-01-15T14:22:34.751" v="609" actId="207"/>
          <ac:spMkLst>
            <pc:docMk/>
            <pc:sldMk cId="139708084" sldId="195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6.347" v="610" actId="207"/>
          <ac:spMkLst>
            <pc:docMk/>
            <pc:sldMk cId="139708084" sldId="195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7.571" v="611" actId="207"/>
          <ac:spMkLst>
            <pc:docMk/>
            <pc:sldMk cId="139708084" sldId="195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46.190" v="616"/>
        <pc:sldMkLst>
          <pc:docMk/>
          <pc:sldMk cId="2178462535" sldId="1958"/>
        </pc:sldMkLst>
        <pc:spChg chg="mod">
          <ac:chgData name="지하람" userId="a5b6ff9c-712a-4625-8978-eefb6063f8ec" providerId="ADAL" clId="{84C8B0EA-4FED-4E3E-AF0A-7D565B5EFF78}" dt="2021-01-15T14:22:41.263" v="613" actId="207"/>
          <ac:spMkLst>
            <pc:docMk/>
            <pc:sldMk cId="2178462535" sldId="195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42.678" v="614" actId="207"/>
          <ac:spMkLst>
            <pc:docMk/>
            <pc:sldMk cId="2178462535" sldId="195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44.307" v="615" actId="207"/>
          <ac:spMkLst>
            <pc:docMk/>
            <pc:sldMk cId="2178462535" sldId="1958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55.463" v="620"/>
        <pc:sldMkLst>
          <pc:docMk/>
          <pc:sldMk cId="3161985188" sldId="1959"/>
        </pc:sldMkLst>
        <pc:spChg chg="mod">
          <ac:chgData name="지하람" userId="a5b6ff9c-712a-4625-8978-eefb6063f8ec" providerId="ADAL" clId="{84C8B0EA-4FED-4E3E-AF0A-7D565B5EFF78}" dt="2021-01-15T14:22:50.548" v="617" actId="207"/>
          <ac:spMkLst>
            <pc:docMk/>
            <pc:sldMk cId="3161985188" sldId="1959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51.721" v="618" actId="207"/>
          <ac:spMkLst>
            <pc:docMk/>
            <pc:sldMk cId="3161985188" sldId="195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53.638" v="619" actId="207"/>
          <ac:spMkLst>
            <pc:docMk/>
            <pc:sldMk cId="3161985188" sldId="1959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7.228" v="674" actId="207"/>
        <pc:sldMkLst>
          <pc:docMk/>
          <pc:sldMk cId="3832835692" sldId="1961"/>
        </pc:sldMkLst>
        <pc:spChg chg="mod">
          <ac:chgData name="지하람" userId="a5b6ff9c-712a-4625-8978-eefb6063f8ec" providerId="ADAL" clId="{84C8B0EA-4FED-4E3E-AF0A-7D565B5EFF78}" dt="2021-01-15T14:23:56.466" v="672" actId="207"/>
          <ac:spMkLst>
            <pc:docMk/>
            <pc:sldMk cId="3832835692" sldId="1961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6.810" v="673" actId="207"/>
          <ac:spMkLst>
            <pc:docMk/>
            <pc:sldMk cId="3832835692" sldId="1961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7.228" v="674" actId="207"/>
          <ac:spMkLst>
            <pc:docMk/>
            <pc:sldMk cId="3832835692" sldId="1961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9.970" v="677" actId="207"/>
        <pc:sldMkLst>
          <pc:docMk/>
          <pc:sldMk cId="3086877086" sldId="1962"/>
        </pc:sldMkLst>
        <pc:spChg chg="mod">
          <ac:chgData name="지하람" userId="a5b6ff9c-712a-4625-8978-eefb6063f8ec" providerId="ADAL" clId="{84C8B0EA-4FED-4E3E-AF0A-7D565B5EFF78}" dt="2021-01-15T14:23:59.455" v="675" actId="207"/>
          <ac:spMkLst>
            <pc:docMk/>
            <pc:sldMk cId="3086877086" sldId="1962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9.595" v="676" actId="207"/>
          <ac:spMkLst>
            <pc:docMk/>
            <pc:sldMk cId="3086877086" sldId="1962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9.970" v="677" actId="207"/>
          <ac:spMkLst>
            <pc:docMk/>
            <pc:sldMk cId="3086877086" sldId="1962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4.156" v="671" actId="207"/>
        <pc:sldMkLst>
          <pc:docMk/>
          <pc:sldMk cId="1100800972" sldId="1963"/>
        </pc:sldMkLst>
        <pc:spChg chg="mod">
          <ac:chgData name="지하람" userId="a5b6ff9c-712a-4625-8978-eefb6063f8ec" providerId="ADAL" clId="{84C8B0EA-4FED-4E3E-AF0A-7D565B5EFF78}" dt="2021-01-15T14:23:49.809" v="669" actId="207"/>
          <ac:spMkLst>
            <pc:docMk/>
            <pc:sldMk cId="1100800972" sldId="1963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1.680" v="670" actId="207"/>
          <ac:spMkLst>
            <pc:docMk/>
            <pc:sldMk cId="1100800972" sldId="1963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4.156" v="671" actId="207"/>
          <ac:spMkLst>
            <pc:docMk/>
            <pc:sldMk cId="1100800972" sldId="1963"/>
            <ac:spMk id="8" creationId="{D3FA0CB5-5E24-4931-AD15-614D32B23ED6}"/>
          </ac:spMkLst>
        </pc:spChg>
      </pc:sldChg>
      <pc:sldChg chg="add modTransition">
        <pc:chgData name="지하람" userId="a5b6ff9c-712a-4625-8978-eefb6063f8ec" providerId="ADAL" clId="{84C8B0EA-4FED-4E3E-AF0A-7D565B5EFF78}" dt="2021-01-15T14:19:13.641" v="314"/>
        <pc:sldMkLst>
          <pc:docMk/>
          <pc:sldMk cId="1514047231" sldId="1964"/>
        </pc:sldMkLst>
      </pc:sldChg>
      <pc:sldChg chg="modSp add">
        <pc:chgData name="지하람" userId="a5b6ff9c-712a-4625-8978-eefb6063f8ec" providerId="ADAL" clId="{84C8B0EA-4FED-4E3E-AF0A-7D565B5EFF78}" dt="2021-01-15T14:18:56.350" v="309" actId="20577"/>
        <pc:sldMkLst>
          <pc:docMk/>
          <pc:sldMk cId="4188415442" sldId="1965"/>
        </pc:sldMkLst>
        <pc:spChg chg="mod">
          <ac:chgData name="지하람" userId="a5b6ff9c-712a-4625-8978-eefb6063f8ec" providerId="ADAL" clId="{84C8B0EA-4FED-4E3E-AF0A-7D565B5EFF78}" dt="2021-01-15T14:18:56.350" v="309" actId="20577"/>
          <ac:spMkLst>
            <pc:docMk/>
            <pc:sldMk cId="4188415442" sldId="1965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19:01.438" v="313" actId="20577"/>
        <pc:sldMkLst>
          <pc:docMk/>
          <pc:sldMk cId="3369528245" sldId="1966"/>
        </pc:sldMkLst>
        <pc:spChg chg="mod">
          <ac:chgData name="지하람" userId="a5b6ff9c-712a-4625-8978-eefb6063f8ec" providerId="ADAL" clId="{84C8B0EA-4FED-4E3E-AF0A-7D565B5EFF78}" dt="2021-01-15T14:19:01.438" v="313" actId="20577"/>
          <ac:spMkLst>
            <pc:docMk/>
            <pc:sldMk cId="3369528245" sldId="1966"/>
            <ac:spMk id="8" creationId="{D3FA0CB5-5E24-4931-AD15-614D32B23ED6}"/>
          </ac:spMkLst>
        </pc:spChg>
      </pc:sldChg>
      <pc:sldChg chg="modSp add ord setBg">
        <pc:chgData name="지하람" userId="a5b6ff9c-712a-4625-8978-eefb6063f8ec" providerId="ADAL" clId="{84C8B0EA-4FED-4E3E-AF0A-7D565B5EFF78}" dt="2021-01-15T14:19:57.165" v="325" actId="207"/>
        <pc:sldMkLst>
          <pc:docMk/>
          <pc:sldMk cId="1569517881" sldId="1967"/>
        </pc:sldMkLst>
        <pc:spChg chg="mod">
          <ac:chgData name="지하람" userId="a5b6ff9c-712a-4625-8978-eefb6063f8ec" providerId="ADAL" clId="{84C8B0EA-4FED-4E3E-AF0A-7D565B5EFF78}" dt="2021-01-15T14:19:54.123" v="323" actId="207"/>
          <ac:spMkLst>
            <pc:docMk/>
            <pc:sldMk cId="1569517881" sldId="196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55.677" v="324" actId="207"/>
          <ac:spMkLst>
            <pc:docMk/>
            <pc:sldMk cId="1569517881" sldId="196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57.165" v="325" actId="207"/>
          <ac:spMkLst>
            <pc:docMk/>
            <pc:sldMk cId="1569517881" sldId="1967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84C8B0EA-4FED-4E3E-AF0A-7D565B5EFF78}" dt="2021-01-15T14:19:48.728" v="320"/>
        <pc:sldMkLst>
          <pc:docMk/>
          <pc:sldMk cId="1233424084" sldId="1968"/>
        </pc:sldMkLst>
      </pc:sldChg>
      <pc:sldChg chg="modSp add">
        <pc:chgData name="지하람" userId="a5b6ff9c-712a-4625-8978-eefb6063f8ec" providerId="ADAL" clId="{84C8B0EA-4FED-4E3E-AF0A-7D565B5EFF78}" dt="2021-01-15T14:21:05.898" v="440"/>
        <pc:sldMkLst>
          <pc:docMk/>
          <pc:sldMk cId="3720000888" sldId="1969"/>
        </pc:sldMkLst>
        <pc:spChg chg="mod">
          <ac:chgData name="지하람" userId="a5b6ff9c-712a-4625-8978-eefb6063f8ec" providerId="ADAL" clId="{84C8B0EA-4FED-4E3E-AF0A-7D565B5EFF78}" dt="2021-01-15T14:20:38.148" v="345"/>
          <ac:spMkLst>
            <pc:docMk/>
            <pc:sldMk cId="3720000888" sldId="196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1:05.898" v="440"/>
          <ac:spMkLst>
            <pc:docMk/>
            <pc:sldMk cId="3720000888" sldId="1969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31.210" v="536"/>
        <pc:sldMkLst>
          <pc:docMk/>
          <pc:sldMk cId="2794286022" sldId="1970"/>
        </pc:sldMkLst>
        <pc:spChg chg="mod">
          <ac:chgData name="지하람" userId="a5b6ff9c-712a-4625-8978-eefb6063f8ec" providerId="ADAL" clId="{84C8B0EA-4FED-4E3E-AF0A-7D565B5EFF78}" dt="2021-01-15T14:21:31.210" v="536"/>
          <ac:spMkLst>
            <pc:docMk/>
            <pc:sldMk cId="2794286022" sldId="1970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49.562" v="550"/>
        <pc:sldMkLst>
          <pc:docMk/>
          <pc:sldMk cId="3901354609" sldId="1971"/>
        </pc:sldMkLst>
        <pc:spChg chg="mod">
          <ac:chgData name="지하람" userId="a5b6ff9c-712a-4625-8978-eefb6063f8ec" providerId="ADAL" clId="{84C8B0EA-4FED-4E3E-AF0A-7D565B5EFF78}" dt="2021-01-15T14:21:49.562" v="550"/>
          <ac:spMkLst>
            <pc:docMk/>
            <pc:sldMk cId="3901354609" sldId="197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56.413" v="566"/>
        <pc:sldMkLst>
          <pc:docMk/>
          <pc:sldMk cId="716586347" sldId="1972"/>
        </pc:sldMkLst>
        <pc:spChg chg="mod">
          <ac:chgData name="지하람" userId="a5b6ff9c-712a-4625-8978-eefb6063f8ec" providerId="ADAL" clId="{84C8B0EA-4FED-4E3E-AF0A-7D565B5EFF78}" dt="2021-01-15T14:21:56.413" v="566"/>
          <ac:spMkLst>
            <pc:docMk/>
            <pc:sldMk cId="716586347" sldId="197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0.076" v="586"/>
        <pc:sldMkLst>
          <pc:docMk/>
          <pc:sldMk cId="3935269817" sldId="1973"/>
        </pc:sldMkLst>
        <pc:spChg chg="mod">
          <ac:chgData name="지하람" userId="a5b6ff9c-712a-4625-8978-eefb6063f8ec" providerId="ADAL" clId="{84C8B0EA-4FED-4E3E-AF0A-7D565B5EFF78}" dt="2021-01-15T14:22:10.076" v="586"/>
          <ac:spMkLst>
            <pc:docMk/>
            <pc:sldMk cId="3935269817" sldId="1973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7.140" v="604"/>
        <pc:sldMkLst>
          <pc:docMk/>
          <pc:sldMk cId="95309490" sldId="1974"/>
        </pc:sldMkLst>
        <pc:spChg chg="mod">
          <ac:chgData name="지하람" userId="a5b6ff9c-712a-4625-8978-eefb6063f8ec" providerId="ADAL" clId="{84C8B0EA-4FED-4E3E-AF0A-7D565B5EFF78}" dt="2021-01-15T14:22:17.140" v="604"/>
          <ac:spMkLst>
            <pc:docMk/>
            <pc:sldMk cId="95309490" sldId="1974"/>
            <ac:spMk id="8" creationId="{D3FA0CB5-5E24-4931-AD15-614D32B23E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6768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3539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0315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7085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3854" algn="l" defTabSz="91353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629" algn="l" defTabSz="91353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395" algn="l" defTabSz="91353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170" algn="l" defTabSz="91353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45</a:t>
            </a:fld>
            <a:endParaRPr lang="en-US" altLang="ko-K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1C1D0-3129-4D21-878A-A5627534DD7A}" type="slidenum">
              <a:rPr lang="ko-KR" altLang="en-US">
                <a:solidFill>
                  <a:prstClr val="black"/>
                </a:solidFill>
              </a:rPr>
              <a:pPr/>
              <a:t>20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274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644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73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10220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3324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4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40386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99230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7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40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7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40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05534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0383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1159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09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2" indent="0">
              <a:buNone/>
              <a:defRPr sz="900"/>
            </a:lvl7pPr>
            <a:lvl8pPr marL="3200017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9946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2" indent="0">
              <a:buNone/>
              <a:defRPr sz="2000"/>
            </a:lvl7pPr>
            <a:lvl8pPr marL="3200017" indent="0">
              <a:buNone/>
              <a:defRPr sz="2000"/>
            </a:lvl8pPr>
            <a:lvl9pPr marL="3657162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2" indent="0">
              <a:buNone/>
              <a:defRPr sz="900"/>
            </a:lvl7pPr>
            <a:lvl8pPr marL="3200017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24854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389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86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8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32274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50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5002-7A25-4CD4-8043-DC77D58346B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DD2C-5D8C-4CC1-B3A4-C77590BC4F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05134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5002-7A25-4CD4-8043-DC77D58346B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DD2C-5D8C-4CC1-B3A4-C77590BC4F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9953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5002-7A25-4CD4-8043-DC77D58346B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DD2C-5D8C-4CC1-B3A4-C77590BC4F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62986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5002-7A25-4CD4-8043-DC77D58346B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DD2C-5D8C-4CC1-B3A4-C77590BC4F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03784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8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5002-7A25-4CD4-8043-DC77D58346B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DD2C-5D8C-4CC1-B3A4-C77590BC4F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67168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5002-7A25-4CD4-8043-DC77D58346B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DD2C-5D8C-4CC1-B3A4-C77590BC4F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36062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5002-7A25-4CD4-8043-DC77D58346B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DD2C-5D8C-4CC1-B3A4-C77590BC4F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52478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7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5002-7A25-4CD4-8043-DC77D58346B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DD2C-5D8C-4CC1-B3A4-C77590BC4F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4386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5002-7A25-4CD4-8043-DC77D58346B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DD2C-5D8C-4CC1-B3A4-C77590BC4F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220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722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5002-7A25-4CD4-8043-DC77D58346B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DD2C-5D8C-4CC1-B3A4-C77590BC4F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06048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63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63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5002-7A25-4CD4-8043-DC77D58346B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DD2C-5D8C-4CC1-B3A4-C77590BC4F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316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63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362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05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5" y="407431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0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5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0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5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0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89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06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96" indent="0">
              <a:buNone/>
              <a:defRPr sz="2000" b="1"/>
            </a:lvl2pPr>
            <a:lvl3pPr marL="913003" indent="0">
              <a:buNone/>
              <a:defRPr sz="1800" b="1"/>
            </a:lvl3pPr>
            <a:lvl4pPr marL="1369512" indent="0">
              <a:buNone/>
              <a:defRPr sz="1600" b="1"/>
            </a:lvl4pPr>
            <a:lvl5pPr marL="1826011" indent="0">
              <a:buNone/>
              <a:defRPr sz="1600" b="1"/>
            </a:lvl5pPr>
            <a:lvl6pPr marL="2282511" indent="0">
              <a:buNone/>
              <a:defRPr sz="1600" b="1"/>
            </a:lvl6pPr>
            <a:lvl7pPr marL="2739020" indent="0">
              <a:buNone/>
              <a:defRPr sz="1600" b="1"/>
            </a:lvl7pPr>
            <a:lvl8pPr marL="3195517" indent="0">
              <a:buNone/>
              <a:defRPr sz="1600" b="1"/>
            </a:lvl8pPr>
            <a:lvl9pPr marL="3652022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4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96" indent="0">
              <a:buNone/>
              <a:defRPr sz="2000" b="1"/>
            </a:lvl2pPr>
            <a:lvl3pPr marL="913003" indent="0">
              <a:buNone/>
              <a:defRPr sz="1800" b="1"/>
            </a:lvl3pPr>
            <a:lvl4pPr marL="1369512" indent="0">
              <a:buNone/>
              <a:defRPr sz="1600" b="1"/>
            </a:lvl4pPr>
            <a:lvl5pPr marL="1826011" indent="0">
              <a:buNone/>
              <a:defRPr sz="1600" b="1"/>
            </a:lvl5pPr>
            <a:lvl6pPr marL="2282511" indent="0">
              <a:buNone/>
              <a:defRPr sz="1600" b="1"/>
            </a:lvl6pPr>
            <a:lvl7pPr marL="2739020" indent="0">
              <a:buNone/>
              <a:defRPr sz="1600" b="1"/>
            </a:lvl7pPr>
            <a:lvl8pPr marL="3195517" indent="0">
              <a:buNone/>
              <a:defRPr sz="1600" b="1"/>
            </a:lvl8pPr>
            <a:lvl9pPr marL="3652022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4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59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98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21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54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6496" indent="0">
              <a:buNone/>
              <a:defRPr sz="1200"/>
            </a:lvl2pPr>
            <a:lvl3pPr marL="913003" indent="0">
              <a:buNone/>
              <a:defRPr sz="1000"/>
            </a:lvl3pPr>
            <a:lvl4pPr marL="1369512" indent="0">
              <a:buNone/>
              <a:defRPr sz="900"/>
            </a:lvl4pPr>
            <a:lvl5pPr marL="1826011" indent="0">
              <a:buNone/>
              <a:defRPr sz="900"/>
            </a:lvl5pPr>
            <a:lvl6pPr marL="2282511" indent="0">
              <a:buNone/>
              <a:defRPr sz="900"/>
            </a:lvl6pPr>
            <a:lvl7pPr marL="2739020" indent="0">
              <a:buNone/>
              <a:defRPr sz="900"/>
            </a:lvl7pPr>
            <a:lvl8pPr marL="3195517" indent="0">
              <a:buNone/>
              <a:defRPr sz="900"/>
            </a:lvl8pPr>
            <a:lvl9pPr marL="3652022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2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950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22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6496" indent="0">
              <a:buNone/>
              <a:defRPr sz="1200"/>
            </a:lvl2pPr>
            <a:lvl3pPr marL="913003" indent="0">
              <a:buNone/>
              <a:defRPr sz="1000"/>
            </a:lvl3pPr>
            <a:lvl4pPr marL="1369512" indent="0">
              <a:buNone/>
              <a:defRPr sz="900"/>
            </a:lvl4pPr>
            <a:lvl5pPr marL="1826011" indent="0">
              <a:buNone/>
              <a:defRPr sz="900"/>
            </a:lvl5pPr>
            <a:lvl6pPr marL="2282511" indent="0">
              <a:buNone/>
              <a:defRPr sz="900"/>
            </a:lvl6pPr>
            <a:lvl7pPr marL="2739020" indent="0">
              <a:buNone/>
              <a:defRPr sz="900"/>
            </a:lvl7pPr>
            <a:lvl8pPr marL="3195517" indent="0">
              <a:buNone/>
              <a:defRPr sz="900"/>
            </a:lvl8pPr>
            <a:lvl9pPr marL="3652022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96" indent="0">
              <a:buNone/>
              <a:defRPr sz="2800"/>
            </a:lvl2pPr>
            <a:lvl3pPr marL="913003" indent="0">
              <a:buNone/>
              <a:defRPr sz="2400"/>
            </a:lvl3pPr>
            <a:lvl4pPr marL="1369512" indent="0">
              <a:buNone/>
              <a:defRPr sz="2000"/>
            </a:lvl4pPr>
            <a:lvl5pPr marL="1826011" indent="0">
              <a:buNone/>
              <a:defRPr sz="2000"/>
            </a:lvl5pPr>
            <a:lvl6pPr marL="2282511" indent="0">
              <a:buNone/>
              <a:defRPr sz="2000"/>
            </a:lvl6pPr>
            <a:lvl7pPr marL="2739020" indent="0">
              <a:buNone/>
              <a:defRPr sz="2000"/>
            </a:lvl7pPr>
            <a:lvl8pPr marL="3195517" indent="0">
              <a:buNone/>
              <a:defRPr sz="2000"/>
            </a:lvl8pPr>
            <a:lvl9pPr marL="3652022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27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18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3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19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30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730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5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0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05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155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800" b="1"/>
            </a:lvl3pPr>
            <a:lvl4pPr marL="1371402" indent="0">
              <a:buNone/>
              <a:defRPr sz="1600" b="1"/>
            </a:lvl4pPr>
            <a:lvl5pPr marL="1828535" indent="0">
              <a:buNone/>
              <a:defRPr sz="1600" b="1"/>
            </a:lvl5pPr>
            <a:lvl6pPr marL="2285670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43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800" b="1"/>
            </a:lvl3pPr>
            <a:lvl4pPr marL="1371402" indent="0">
              <a:buNone/>
              <a:defRPr sz="1600" b="1"/>
            </a:lvl4pPr>
            <a:lvl5pPr marL="1828535" indent="0">
              <a:buNone/>
              <a:defRPr sz="1600" b="1"/>
            </a:lvl5pPr>
            <a:lvl6pPr marL="2285670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43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1841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75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87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343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98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5" y="4074296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54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0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15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8" indent="0">
              <a:buNone/>
              <a:defRPr sz="1000"/>
            </a:lvl3pPr>
            <a:lvl4pPr marL="1371402" indent="0">
              <a:buNone/>
              <a:defRPr sz="900"/>
            </a:lvl4pPr>
            <a:lvl5pPr marL="1828535" indent="0">
              <a:buNone/>
              <a:defRPr sz="900"/>
            </a:lvl5pPr>
            <a:lvl6pPr marL="2285670" indent="0">
              <a:buNone/>
              <a:defRPr sz="900"/>
            </a:lvl6pPr>
            <a:lvl7pPr marL="2742802" indent="0">
              <a:buNone/>
              <a:defRPr sz="900"/>
            </a:lvl7pPr>
            <a:lvl8pPr marL="3199936" indent="0">
              <a:buNone/>
              <a:defRPr sz="900"/>
            </a:lvl8pPr>
            <a:lvl9pPr marL="365707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563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8" indent="0">
              <a:buNone/>
              <a:defRPr sz="2400"/>
            </a:lvl3pPr>
            <a:lvl4pPr marL="1371402" indent="0">
              <a:buNone/>
              <a:defRPr sz="2000"/>
            </a:lvl4pPr>
            <a:lvl5pPr marL="1828535" indent="0">
              <a:buNone/>
              <a:defRPr sz="2000"/>
            </a:lvl5pPr>
            <a:lvl6pPr marL="2285670" indent="0">
              <a:buNone/>
              <a:defRPr sz="2000"/>
            </a:lvl6pPr>
            <a:lvl7pPr marL="2742802" indent="0">
              <a:buNone/>
              <a:defRPr sz="2000"/>
            </a:lvl7pPr>
            <a:lvl8pPr marL="3199936" indent="0">
              <a:buNone/>
              <a:defRPr sz="2000"/>
            </a:lvl8pPr>
            <a:lvl9pPr marL="3657071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8" indent="0">
              <a:buNone/>
              <a:defRPr sz="1000"/>
            </a:lvl3pPr>
            <a:lvl4pPr marL="1371402" indent="0">
              <a:buNone/>
              <a:defRPr sz="900"/>
            </a:lvl4pPr>
            <a:lvl5pPr marL="1828535" indent="0">
              <a:buNone/>
              <a:defRPr sz="900"/>
            </a:lvl5pPr>
            <a:lvl6pPr marL="2285670" indent="0">
              <a:buNone/>
              <a:defRPr sz="900"/>
            </a:lvl6pPr>
            <a:lvl7pPr marL="2742802" indent="0">
              <a:buNone/>
              <a:defRPr sz="900"/>
            </a:lvl7pPr>
            <a:lvl8pPr marL="3199936" indent="0">
              <a:buNone/>
              <a:defRPr sz="900"/>
            </a:lvl8pPr>
            <a:lvl9pPr marL="365707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4523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831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74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74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1817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30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003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535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0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42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80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800" b="1"/>
            </a:lvl3pPr>
            <a:lvl4pPr marL="1371402" indent="0">
              <a:buNone/>
              <a:defRPr sz="1600" b="1"/>
            </a:lvl4pPr>
            <a:lvl5pPr marL="1828535" indent="0">
              <a:buNone/>
              <a:defRPr sz="1600" b="1"/>
            </a:lvl5pPr>
            <a:lvl6pPr marL="2285670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43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800" b="1"/>
            </a:lvl3pPr>
            <a:lvl4pPr marL="1371402" indent="0">
              <a:buNone/>
              <a:defRPr sz="1600" b="1"/>
            </a:lvl4pPr>
            <a:lvl5pPr marL="1828535" indent="0">
              <a:buNone/>
              <a:defRPr sz="1600" b="1"/>
            </a:lvl5pPr>
            <a:lvl6pPr marL="2285670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43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513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2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26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15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8" indent="0">
              <a:buNone/>
              <a:defRPr sz="1000"/>
            </a:lvl3pPr>
            <a:lvl4pPr marL="1371402" indent="0">
              <a:buNone/>
              <a:defRPr sz="900"/>
            </a:lvl4pPr>
            <a:lvl5pPr marL="1828535" indent="0">
              <a:buNone/>
              <a:defRPr sz="900"/>
            </a:lvl5pPr>
            <a:lvl6pPr marL="2285670" indent="0">
              <a:buNone/>
              <a:defRPr sz="900"/>
            </a:lvl6pPr>
            <a:lvl7pPr marL="2742802" indent="0">
              <a:buNone/>
              <a:defRPr sz="900"/>
            </a:lvl7pPr>
            <a:lvl8pPr marL="3199936" indent="0">
              <a:buNone/>
              <a:defRPr sz="900"/>
            </a:lvl8pPr>
            <a:lvl9pPr marL="365707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94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8" indent="0">
              <a:buNone/>
              <a:defRPr sz="2400"/>
            </a:lvl3pPr>
            <a:lvl4pPr marL="1371402" indent="0">
              <a:buNone/>
              <a:defRPr sz="2000"/>
            </a:lvl4pPr>
            <a:lvl5pPr marL="1828535" indent="0">
              <a:buNone/>
              <a:defRPr sz="2000"/>
            </a:lvl5pPr>
            <a:lvl6pPr marL="2285670" indent="0">
              <a:buNone/>
              <a:defRPr sz="2000"/>
            </a:lvl6pPr>
            <a:lvl7pPr marL="2742802" indent="0">
              <a:buNone/>
              <a:defRPr sz="2000"/>
            </a:lvl7pPr>
            <a:lvl8pPr marL="3199936" indent="0">
              <a:buNone/>
              <a:defRPr sz="2000"/>
            </a:lvl8pPr>
            <a:lvl9pPr marL="3657071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8" indent="0">
              <a:buNone/>
              <a:defRPr sz="1000"/>
            </a:lvl3pPr>
            <a:lvl4pPr marL="1371402" indent="0">
              <a:buNone/>
              <a:defRPr sz="900"/>
            </a:lvl4pPr>
            <a:lvl5pPr marL="1828535" indent="0">
              <a:buNone/>
              <a:defRPr sz="900"/>
            </a:lvl5pPr>
            <a:lvl6pPr marL="2285670" indent="0">
              <a:buNone/>
              <a:defRPr sz="900"/>
            </a:lvl6pPr>
            <a:lvl7pPr marL="2742802" indent="0">
              <a:buNone/>
              <a:defRPr sz="900"/>
            </a:lvl7pPr>
            <a:lvl8pPr marL="3199936" indent="0">
              <a:buNone/>
              <a:defRPr sz="900"/>
            </a:lvl8pPr>
            <a:lvl9pPr marL="365707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771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820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74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74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794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579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713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329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64" tIns="45683" rIns="91364" bIns="4568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83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64" tIns="45683" rIns="91364" bIns="4568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64" tIns="45683" rIns="91364" bIns="4568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1" y="40742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64" tIns="45683" rIns="91364" bIns="4568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64" tIns="45683" rIns="91364" bIns="4568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8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4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2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0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8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6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5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468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156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811" indent="0">
              <a:buNone/>
              <a:defRPr sz="2000" b="1"/>
            </a:lvl2pPr>
            <a:lvl3pPr marL="913626" indent="0">
              <a:buNone/>
              <a:defRPr sz="1800" b="1"/>
            </a:lvl3pPr>
            <a:lvl4pPr marL="1370446" indent="0">
              <a:buNone/>
              <a:defRPr sz="1600" b="1"/>
            </a:lvl4pPr>
            <a:lvl5pPr marL="1827258" indent="0">
              <a:buNone/>
              <a:defRPr sz="1600" b="1"/>
            </a:lvl5pPr>
            <a:lvl6pPr marL="2284071" indent="0">
              <a:buNone/>
              <a:defRPr sz="1600" b="1"/>
            </a:lvl6pPr>
            <a:lvl7pPr marL="2740890" indent="0">
              <a:buNone/>
              <a:defRPr sz="1600" b="1"/>
            </a:lvl7pPr>
            <a:lvl8pPr marL="3197699" indent="0">
              <a:buNone/>
              <a:defRPr sz="1600" b="1"/>
            </a:lvl8pPr>
            <a:lvl9pPr marL="3654517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811" indent="0">
              <a:buNone/>
              <a:defRPr sz="2000" b="1"/>
            </a:lvl2pPr>
            <a:lvl3pPr marL="913626" indent="0">
              <a:buNone/>
              <a:defRPr sz="1800" b="1"/>
            </a:lvl3pPr>
            <a:lvl4pPr marL="1370446" indent="0">
              <a:buNone/>
              <a:defRPr sz="1600" b="1"/>
            </a:lvl4pPr>
            <a:lvl5pPr marL="1827258" indent="0">
              <a:buNone/>
              <a:defRPr sz="1600" b="1"/>
            </a:lvl5pPr>
            <a:lvl6pPr marL="2284071" indent="0">
              <a:buNone/>
              <a:defRPr sz="1600" b="1"/>
            </a:lvl6pPr>
            <a:lvl7pPr marL="2740890" indent="0">
              <a:buNone/>
              <a:defRPr sz="1600" b="1"/>
            </a:lvl7pPr>
            <a:lvl8pPr marL="3197699" indent="0">
              <a:buNone/>
              <a:defRPr sz="1600" b="1"/>
            </a:lvl8pPr>
            <a:lvl9pPr marL="3654517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18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56" indent="0">
              <a:buNone/>
              <a:defRPr sz="2000" b="1"/>
            </a:lvl2pPr>
            <a:lvl3pPr marL="913517" indent="0">
              <a:buNone/>
              <a:defRPr sz="1800" b="1"/>
            </a:lvl3pPr>
            <a:lvl4pPr marL="1370282" indent="0">
              <a:buNone/>
              <a:defRPr sz="1600" b="1"/>
            </a:lvl4pPr>
            <a:lvl5pPr marL="1827039" indent="0">
              <a:buNone/>
              <a:defRPr sz="1600" b="1"/>
            </a:lvl5pPr>
            <a:lvl6pPr marL="2283797" indent="0">
              <a:buNone/>
              <a:defRPr sz="1600" b="1"/>
            </a:lvl6pPr>
            <a:lvl7pPr marL="2740561" indent="0">
              <a:buNone/>
              <a:defRPr sz="1600" b="1"/>
            </a:lvl7pPr>
            <a:lvl8pPr marL="3197316" indent="0">
              <a:buNone/>
              <a:defRPr sz="1600" b="1"/>
            </a:lvl8pPr>
            <a:lvl9pPr marL="365407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22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56" indent="0">
              <a:buNone/>
              <a:defRPr sz="2000" b="1"/>
            </a:lvl2pPr>
            <a:lvl3pPr marL="913517" indent="0">
              <a:buNone/>
              <a:defRPr sz="1800" b="1"/>
            </a:lvl3pPr>
            <a:lvl4pPr marL="1370282" indent="0">
              <a:buNone/>
              <a:defRPr sz="1600" b="1"/>
            </a:lvl4pPr>
            <a:lvl5pPr marL="1827039" indent="0">
              <a:buNone/>
              <a:defRPr sz="1600" b="1"/>
            </a:lvl5pPr>
            <a:lvl6pPr marL="2283797" indent="0">
              <a:buNone/>
              <a:defRPr sz="1600" b="1"/>
            </a:lvl6pPr>
            <a:lvl7pPr marL="2740561" indent="0">
              <a:buNone/>
              <a:defRPr sz="1600" b="1"/>
            </a:lvl7pPr>
            <a:lvl8pPr marL="3197316" indent="0">
              <a:buNone/>
              <a:defRPr sz="1600" b="1"/>
            </a:lvl8pPr>
            <a:lvl9pPr marL="365407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22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814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1746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5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6811" indent="0">
              <a:buNone/>
              <a:defRPr sz="1200"/>
            </a:lvl2pPr>
            <a:lvl3pPr marL="913626" indent="0">
              <a:buNone/>
              <a:defRPr sz="1000"/>
            </a:lvl3pPr>
            <a:lvl4pPr marL="1370446" indent="0">
              <a:buNone/>
              <a:defRPr sz="900"/>
            </a:lvl4pPr>
            <a:lvl5pPr marL="1827258" indent="0">
              <a:buNone/>
              <a:defRPr sz="900"/>
            </a:lvl5pPr>
            <a:lvl6pPr marL="2284071" indent="0">
              <a:buNone/>
              <a:defRPr sz="900"/>
            </a:lvl6pPr>
            <a:lvl7pPr marL="2740890" indent="0">
              <a:buNone/>
              <a:defRPr sz="900"/>
            </a:lvl7pPr>
            <a:lvl8pPr marL="3197699" indent="0">
              <a:buNone/>
              <a:defRPr sz="900"/>
            </a:lvl8pPr>
            <a:lvl9pPr marL="365451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1473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930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89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6811" indent="0">
              <a:buNone/>
              <a:defRPr sz="1200"/>
            </a:lvl2pPr>
            <a:lvl3pPr marL="913626" indent="0">
              <a:buNone/>
              <a:defRPr sz="1000"/>
            </a:lvl3pPr>
            <a:lvl4pPr marL="1370446" indent="0">
              <a:buNone/>
              <a:defRPr sz="900"/>
            </a:lvl4pPr>
            <a:lvl5pPr marL="1827258" indent="0">
              <a:buNone/>
              <a:defRPr sz="900"/>
            </a:lvl5pPr>
            <a:lvl6pPr marL="2284071" indent="0">
              <a:buNone/>
              <a:defRPr sz="900"/>
            </a:lvl6pPr>
            <a:lvl7pPr marL="2740890" indent="0">
              <a:buNone/>
              <a:defRPr sz="900"/>
            </a:lvl7pPr>
            <a:lvl8pPr marL="3197699" indent="0">
              <a:buNone/>
              <a:defRPr sz="900"/>
            </a:lvl8pPr>
            <a:lvl9pPr marL="365451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811" indent="0">
              <a:buNone/>
              <a:defRPr sz="2800"/>
            </a:lvl2pPr>
            <a:lvl3pPr marL="913626" indent="0">
              <a:buNone/>
              <a:defRPr sz="2400"/>
            </a:lvl3pPr>
            <a:lvl4pPr marL="1370446" indent="0">
              <a:buNone/>
              <a:defRPr sz="2000"/>
            </a:lvl4pPr>
            <a:lvl5pPr marL="1827258" indent="0">
              <a:buNone/>
              <a:defRPr sz="2000"/>
            </a:lvl5pPr>
            <a:lvl6pPr marL="2284071" indent="0">
              <a:buNone/>
              <a:defRPr sz="2000"/>
            </a:lvl6pPr>
            <a:lvl7pPr marL="2740890" indent="0">
              <a:buNone/>
              <a:defRPr sz="2000"/>
            </a:lvl7pPr>
            <a:lvl8pPr marL="3197699" indent="0">
              <a:buNone/>
              <a:defRPr sz="2000"/>
            </a:lvl8pPr>
            <a:lvl9pPr marL="3654517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0971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1122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3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7852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6716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245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335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90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5" y="407428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54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0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1831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1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56" indent="0">
              <a:buNone/>
              <a:defRPr sz="2000" b="1"/>
            </a:lvl2pPr>
            <a:lvl3pPr marL="913517" indent="0">
              <a:buNone/>
              <a:defRPr sz="1800" b="1"/>
            </a:lvl3pPr>
            <a:lvl4pPr marL="1370282" indent="0">
              <a:buNone/>
              <a:defRPr sz="1600" b="1"/>
            </a:lvl4pPr>
            <a:lvl5pPr marL="1827039" indent="0">
              <a:buNone/>
              <a:defRPr sz="1600" b="1"/>
            </a:lvl5pPr>
            <a:lvl6pPr marL="2283797" indent="0">
              <a:buNone/>
              <a:defRPr sz="1600" b="1"/>
            </a:lvl6pPr>
            <a:lvl7pPr marL="2740561" indent="0">
              <a:buNone/>
              <a:defRPr sz="1600" b="1"/>
            </a:lvl7pPr>
            <a:lvl8pPr marL="3197316" indent="0">
              <a:buNone/>
              <a:defRPr sz="1600" b="1"/>
            </a:lvl8pPr>
            <a:lvl9pPr marL="365407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10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56" indent="0">
              <a:buNone/>
              <a:defRPr sz="2000" b="1"/>
            </a:lvl2pPr>
            <a:lvl3pPr marL="913517" indent="0">
              <a:buNone/>
              <a:defRPr sz="1800" b="1"/>
            </a:lvl3pPr>
            <a:lvl4pPr marL="1370282" indent="0">
              <a:buNone/>
              <a:defRPr sz="1600" b="1"/>
            </a:lvl4pPr>
            <a:lvl5pPr marL="1827039" indent="0">
              <a:buNone/>
              <a:defRPr sz="1600" b="1"/>
            </a:lvl5pPr>
            <a:lvl6pPr marL="2283797" indent="0">
              <a:buNone/>
              <a:defRPr sz="1600" b="1"/>
            </a:lvl6pPr>
            <a:lvl7pPr marL="2740561" indent="0">
              <a:buNone/>
              <a:defRPr sz="1600" b="1"/>
            </a:lvl7pPr>
            <a:lvl8pPr marL="3197316" indent="0">
              <a:buNone/>
              <a:defRPr sz="1600" b="1"/>
            </a:lvl8pPr>
            <a:lvl9pPr marL="365407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10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8772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511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207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51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6756" indent="0">
              <a:buNone/>
              <a:defRPr sz="1200"/>
            </a:lvl2pPr>
            <a:lvl3pPr marL="913517" indent="0">
              <a:buNone/>
              <a:defRPr sz="1000"/>
            </a:lvl3pPr>
            <a:lvl4pPr marL="1370282" indent="0">
              <a:buNone/>
              <a:defRPr sz="900"/>
            </a:lvl4pPr>
            <a:lvl5pPr marL="1827039" indent="0">
              <a:buNone/>
              <a:defRPr sz="900"/>
            </a:lvl5pPr>
            <a:lvl6pPr marL="2283797" indent="0">
              <a:buNone/>
              <a:defRPr sz="900"/>
            </a:lvl6pPr>
            <a:lvl7pPr marL="2740561" indent="0">
              <a:buNone/>
              <a:defRPr sz="900"/>
            </a:lvl7pPr>
            <a:lvl8pPr marL="3197316" indent="0">
              <a:buNone/>
              <a:defRPr sz="900"/>
            </a:lvl8pPr>
            <a:lvl9pPr marL="365407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3162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937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96" y="278554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6756" indent="0">
              <a:buNone/>
              <a:defRPr sz="1200"/>
            </a:lvl2pPr>
            <a:lvl3pPr marL="913517" indent="0">
              <a:buNone/>
              <a:defRPr sz="1000"/>
            </a:lvl3pPr>
            <a:lvl4pPr marL="1370282" indent="0">
              <a:buNone/>
              <a:defRPr sz="900"/>
            </a:lvl4pPr>
            <a:lvl5pPr marL="1827039" indent="0">
              <a:buNone/>
              <a:defRPr sz="900"/>
            </a:lvl5pPr>
            <a:lvl6pPr marL="2283797" indent="0">
              <a:buNone/>
              <a:defRPr sz="900"/>
            </a:lvl6pPr>
            <a:lvl7pPr marL="2740561" indent="0">
              <a:buNone/>
              <a:defRPr sz="900"/>
            </a:lvl7pPr>
            <a:lvl8pPr marL="3197316" indent="0">
              <a:buNone/>
              <a:defRPr sz="900"/>
            </a:lvl8pPr>
            <a:lvl9pPr marL="365407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56" indent="0">
              <a:buNone/>
              <a:defRPr sz="2800"/>
            </a:lvl2pPr>
            <a:lvl3pPr marL="913517" indent="0">
              <a:buNone/>
              <a:defRPr sz="2400"/>
            </a:lvl3pPr>
            <a:lvl4pPr marL="1370282" indent="0">
              <a:buNone/>
              <a:defRPr sz="2000"/>
            </a:lvl4pPr>
            <a:lvl5pPr marL="1827039" indent="0">
              <a:buNone/>
              <a:defRPr sz="2000"/>
            </a:lvl5pPr>
            <a:lvl6pPr marL="2283797" indent="0">
              <a:buNone/>
              <a:defRPr sz="2000"/>
            </a:lvl6pPr>
            <a:lvl7pPr marL="2740561" indent="0">
              <a:buNone/>
              <a:defRPr sz="2000"/>
            </a:lvl7pPr>
            <a:lvl8pPr marL="3197316" indent="0">
              <a:buNone/>
              <a:defRPr sz="2000"/>
            </a:lvl8pPr>
            <a:lvl9pPr marL="3654079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0713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8637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2069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6405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673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327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82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5" y="4074272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54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0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92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913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56" indent="0">
              <a:buNone/>
              <a:defRPr sz="2000" b="1"/>
            </a:lvl2pPr>
            <a:lvl3pPr marL="913517" indent="0">
              <a:buNone/>
              <a:defRPr sz="1800" b="1"/>
            </a:lvl3pPr>
            <a:lvl4pPr marL="1370282" indent="0">
              <a:buNone/>
              <a:defRPr sz="1600" b="1"/>
            </a:lvl4pPr>
            <a:lvl5pPr marL="1827039" indent="0">
              <a:buNone/>
              <a:defRPr sz="1600" b="1"/>
            </a:lvl5pPr>
            <a:lvl6pPr marL="2283797" indent="0">
              <a:buNone/>
              <a:defRPr sz="1600" b="1"/>
            </a:lvl6pPr>
            <a:lvl7pPr marL="2740561" indent="0">
              <a:buNone/>
              <a:defRPr sz="1600" b="1"/>
            </a:lvl7pPr>
            <a:lvl8pPr marL="3197316" indent="0">
              <a:buNone/>
              <a:defRPr sz="1600" b="1"/>
            </a:lvl8pPr>
            <a:lvl9pPr marL="365407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098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56" indent="0">
              <a:buNone/>
              <a:defRPr sz="2000" b="1"/>
            </a:lvl2pPr>
            <a:lvl3pPr marL="913517" indent="0">
              <a:buNone/>
              <a:defRPr sz="1800" b="1"/>
            </a:lvl3pPr>
            <a:lvl4pPr marL="1370282" indent="0">
              <a:buNone/>
              <a:defRPr sz="1600" b="1"/>
            </a:lvl4pPr>
            <a:lvl5pPr marL="1827039" indent="0">
              <a:buNone/>
              <a:defRPr sz="1600" b="1"/>
            </a:lvl5pPr>
            <a:lvl6pPr marL="2283797" indent="0">
              <a:buNone/>
              <a:defRPr sz="1600" b="1"/>
            </a:lvl6pPr>
            <a:lvl7pPr marL="2740561" indent="0">
              <a:buNone/>
              <a:defRPr sz="1600" b="1"/>
            </a:lvl7pPr>
            <a:lvl8pPr marL="3197316" indent="0">
              <a:buNone/>
              <a:defRPr sz="1600" b="1"/>
            </a:lvl8pPr>
            <a:lvl9pPr marL="365407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98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0010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0668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3450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498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6756" indent="0">
              <a:buNone/>
              <a:defRPr sz="1200"/>
            </a:lvl2pPr>
            <a:lvl3pPr marL="913517" indent="0">
              <a:buNone/>
              <a:defRPr sz="1000"/>
            </a:lvl3pPr>
            <a:lvl4pPr marL="1370282" indent="0">
              <a:buNone/>
              <a:defRPr sz="900"/>
            </a:lvl4pPr>
            <a:lvl5pPr marL="1827039" indent="0">
              <a:buNone/>
              <a:defRPr sz="900"/>
            </a:lvl5pPr>
            <a:lvl6pPr marL="2283797" indent="0">
              <a:buNone/>
              <a:defRPr sz="900"/>
            </a:lvl6pPr>
            <a:lvl7pPr marL="2740561" indent="0">
              <a:buNone/>
              <a:defRPr sz="900"/>
            </a:lvl7pPr>
            <a:lvl8pPr marL="3197316" indent="0">
              <a:buNone/>
              <a:defRPr sz="900"/>
            </a:lvl8pPr>
            <a:lvl9pPr marL="365407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6850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929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88" y="278554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6756" indent="0">
              <a:buNone/>
              <a:defRPr sz="1200"/>
            </a:lvl2pPr>
            <a:lvl3pPr marL="913517" indent="0">
              <a:buNone/>
              <a:defRPr sz="1000"/>
            </a:lvl3pPr>
            <a:lvl4pPr marL="1370282" indent="0">
              <a:buNone/>
              <a:defRPr sz="900"/>
            </a:lvl4pPr>
            <a:lvl5pPr marL="1827039" indent="0">
              <a:buNone/>
              <a:defRPr sz="900"/>
            </a:lvl5pPr>
            <a:lvl6pPr marL="2283797" indent="0">
              <a:buNone/>
              <a:defRPr sz="900"/>
            </a:lvl6pPr>
            <a:lvl7pPr marL="2740561" indent="0">
              <a:buNone/>
              <a:defRPr sz="900"/>
            </a:lvl7pPr>
            <a:lvl8pPr marL="3197316" indent="0">
              <a:buNone/>
              <a:defRPr sz="900"/>
            </a:lvl8pPr>
            <a:lvl9pPr marL="365407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56" indent="0">
              <a:buNone/>
              <a:defRPr sz="2800"/>
            </a:lvl2pPr>
            <a:lvl3pPr marL="913517" indent="0">
              <a:buNone/>
              <a:defRPr sz="2400"/>
            </a:lvl3pPr>
            <a:lvl4pPr marL="1370282" indent="0">
              <a:buNone/>
              <a:defRPr sz="2000"/>
            </a:lvl4pPr>
            <a:lvl5pPr marL="1827039" indent="0">
              <a:buNone/>
              <a:defRPr sz="2000"/>
            </a:lvl5pPr>
            <a:lvl6pPr marL="2283797" indent="0">
              <a:buNone/>
              <a:defRPr sz="2000"/>
            </a:lvl6pPr>
            <a:lvl7pPr marL="2740561" indent="0">
              <a:buNone/>
              <a:defRPr sz="2000"/>
            </a:lvl7pPr>
            <a:lvl8pPr marL="3197316" indent="0">
              <a:buNone/>
              <a:defRPr sz="2000"/>
            </a:lvl8pPr>
            <a:lvl9pPr marL="3654079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4414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1116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262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644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08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52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6756" indent="0">
              <a:buNone/>
              <a:defRPr sz="1200"/>
            </a:lvl2pPr>
            <a:lvl3pPr marL="913517" indent="0">
              <a:buNone/>
              <a:defRPr sz="1000"/>
            </a:lvl3pPr>
            <a:lvl4pPr marL="1370282" indent="0">
              <a:buNone/>
              <a:defRPr sz="900"/>
            </a:lvl4pPr>
            <a:lvl5pPr marL="1827039" indent="0">
              <a:buNone/>
              <a:defRPr sz="900"/>
            </a:lvl5pPr>
            <a:lvl6pPr marL="2283797" indent="0">
              <a:buNone/>
              <a:defRPr sz="900"/>
            </a:lvl6pPr>
            <a:lvl7pPr marL="2740561" indent="0">
              <a:buNone/>
              <a:defRPr sz="900"/>
            </a:lvl7pPr>
            <a:lvl8pPr marL="3197316" indent="0">
              <a:buNone/>
              <a:defRPr sz="900"/>
            </a:lvl8pPr>
            <a:lvl9pPr marL="365407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155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75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26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964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72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8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56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078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011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75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75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012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6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328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945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04" y="278554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6756" indent="0">
              <a:buNone/>
              <a:defRPr sz="1200"/>
            </a:lvl2pPr>
            <a:lvl3pPr marL="913517" indent="0">
              <a:buNone/>
              <a:defRPr sz="1000"/>
            </a:lvl3pPr>
            <a:lvl4pPr marL="1370282" indent="0">
              <a:buNone/>
              <a:defRPr sz="900"/>
            </a:lvl4pPr>
            <a:lvl5pPr marL="1827039" indent="0">
              <a:buNone/>
              <a:defRPr sz="900"/>
            </a:lvl5pPr>
            <a:lvl6pPr marL="2283797" indent="0">
              <a:buNone/>
              <a:defRPr sz="900"/>
            </a:lvl6pPr>
            <a:lvl7pPr marL="2740561" indent="0">
              <a:buNone/>
              <a:defRPr sz="900"/>
            </a:lvl7pPr>
            <a:lvl8pPr marL="3197316" indent="0">
              <a:buNone/>
              <a:defRPr sz="900"/>
            </a:lvl8pPr>
            <a:lvl9pPr marL="365407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56" indent="0">
              <a:buNone/>
              <a:defRPr sz="2800"/>
            </a:lvl2pPr>
            <a:lvl3pPr marL="913517" indent="0">
              <a:buNone/>
              <a:defRPr sz="2400"/>
            </a:lvl3pPr>
            <a:lvl4pPr marL="1370282" indent="0">
              <a:buNone/>
              <a:defRPr sz="2000"/>
            </a:lvl4pPr>
            <a:lvl5pPr marL="1827039" indent="0">
              <a:buNone/>
              <a:defRPr sz="2000"/>
            </a:lvl5pPr>
            <a:lvl6pPr marL="2283797" indent="0">
              <a:buNone/>
              <a:defRPr sz="2000"/>
            </a:lvl6pPr>
            <a:lvl7pPr marL="2740561" indent="0">
              <a:buNone/>
              <a:defRPr sz="2000"/>
            </a:lvl7pPr>
            <a:lvl8pPr marL="3197316" indent="0">
              <a:buNone/>
              <a:defRPr sz="2000"/>
            </a:lvl8pPr>
            <a:lvl9pPr marL="3654079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772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4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066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9389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7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9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7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9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261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288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5211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09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2" indent="0">
              <a:buNone/>
              <a:defRPr sz="900"/>
            </a:lvl7pPr>
            <a:lvl8pPr marL="3200017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3235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2" indent="0">
              <a:buNone/>
              <a:defRPr sz="2000"/>
            </a:lvl7pPr>
            <a:lvl8pPr marL="3200017" indent="0">
              <a:buNone/>
              <a:defRPr sz="2000"/>
            </a:lvl8pPr>
            <a:lvl9pPr marL="3657162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2" indent="0">
              <a:buNone/>
              <a:defRPr sz="900"/>
            </a:lvl7pPr>
            <a:lvl8pPr marL="3200017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9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5347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80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8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717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53" tIns="45678" rIns="91353" bIns="45678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286"/>
            <a:ext cx="5048920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56" y="6250286"/>
            <a:ext cx="5048921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285"/>
            <a:ext cx="1549101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29" y="2675467"/>
            <a:ext cx="9877777" cy="3450696"/>
          </a:xfrm>
          <a:prstGeom prst="rect">
            <a:avLst/>
          </a:prstGeom>
        </p:spPr>
        <p:txBody>
          <a:bodyPr vert="horz" lIns="91353" tIns="45678" rIns="91353" bIns="4567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3517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56" indent="-274056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709" indent="-274056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4836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897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630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364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1098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825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561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6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17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2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39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97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61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16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79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98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099F8B2-8829-442A-8382-0899B3F80D43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2021-05-15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398"/>
            <a:ext cx="3860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398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F95E6D4-1C09-48B3-A347-81E667B3FCDE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71683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5" r:id="rId1"/>
    <p:sldLayoutId id="2147484686" r:id="rId2"/>
    <p:sldLayoutId id="2147484687" r:id="rId3"/>
    <p:sldLayoutId id="2147484688" r:id="rId4"/>
    <p:sldLayoutId id="2147484689" r:id="rId5"/>
    <p:sldLayoutId id="2147484690" r:id="rId6"/>
    <p:sldLayoutId id="2147484691" r:id="rId7"/>
    <p:sldLayoutId id="2147484692" r:id="rId8"/>
    <p:sldLayoutId id="2147484693" r:id="rId9"/>
    <p:sldLayoutId id="2147484694" r:id="rId10"/>
    <p:sldLayoutId id="2147484695" r:id="rId11"/>
  </p:sldLayoutIdLst>
  <p:txStyles>
    <p:titleStyle>
      <a:lvl1pPr algn="ctr" defTabSz="9142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9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4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5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2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7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2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3A75002-7A25-4CD4-8043-DC77D58346BB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2021-05-15</a:t>
            </a:fld>
            <a:endParaRPr kumimoji="0" lang="ko-KR" altLang="en-US" smtClean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7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mtClean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C75DD2C-5D8C-4CC1-B3A4-C77590BC4F0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 smtClean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13122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7" r:id="rId1"/>
    <p:sldLayoutId id="2147484698" r:id="rId2"/>
    <p:sldLayoutId id="2147484699" r:id="rId3"/>
    <p:sldLayoutId id="2147484700" r:id="rId4"/>
    <p:sldLayoutId id="2147484701" r:id="rId5"/>
    <p:sldLayoutId id="2147484702" r:id="rId6"/>
    <p:sldLayoutId id="2147484703" r:id="rId7"/>
    <p:sldLayoutId id="2147484704" r:id="rId8"/>
    <p:sldLayoutId id="2147484705" r:id="rId9"/>
    <p:sldLayoutId id="2147484706" r:id="rId10"/>
    <p:sldLayoutId id="214748470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1" tIns="45652" rIns="91301" bIns="4565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05"/>
            <a:ext cx="5048920" cy="365125"/>
          </a:xfrm>
          <a:prstGeom prst="rect">
            <a:avLst/>
          </a:prstGeom>
        </p:spPr>
        <p:txBody>
          <a:bodyPr vert="horz" lIns="91301" tIns="45652" rIns="91301" bIns="45652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61" y="6250305"/>
            <a:ext cx="5048921" cy="365125"/>
          </a:xfrm>
          <a:prstGeom prst="rect">
            <a:avLst/>
          </a:prstGeom>
        </p:spPr>
        <p:txBody>
          <a:bodyPr vert="horz" lIns="91301" tIns="45652" rIns="91301" bIns="45652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304"/>
            <a:ext cx="1549101" cy="365125"/>
          </a:xfrm>
          <a:prstGeom prst="rect">
            <a:avLst/>
          </a:prstGeom>
        </p:spPr>
        <p:txBody>
          <a:bodyPr vert="horz" lIns="91301" tIns="45652" rIns="91301" bIns="45652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36" y="2675467"/>
            <a:ext cx="9877777" cy="3450696"/>
          </a:xfrm>
          <a:prstGeom prst="rect">
            <a:avLst/>
          </a:prstGeom>
        </p:spPr>
        <p:txBody>
          <a:bodyPr vert="horz" lIns="91301" tIns="45652" rIns="91301" bIns="4565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3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ctr" defTabSz="913003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03" indent="-273903" algn="l" defTabSz="91300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85" indent="-273903" algn="l" defTabSz="91300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54" indent="-228247" algn="l" defTabSz="91300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53" indent="-228247" algn="l" defTabSz="91300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804" indent="-228247" algn="l" defTabSz="91300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62" indent="-228247" algn="l" defTabSz="913003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915" indent="-228247" algn="l" defTabSz="913003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462" indent="-228247" algn="l" defTabSz="913003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020" indent="-228247" algn="l" defTabSz="913003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6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03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12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11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11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20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17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22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456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A8DF9D8-1188-4DBF-A2AF-E10DC0E5DFFD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2021-05-15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456"/>
            <a:ext cx="3860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456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BE62DBC-D751-4AB3-81C0-0E822BD2110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12477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</p:sldLayoutIdLst>
  <p:txStyles>
    <p:titleStyle>
      <a:lvl1pPr algn="ctr" defTabSz="914268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0" indent="-342850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3" indent="-285710" algn="l" defTabSz="914268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4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8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2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6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3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8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5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2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456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2021-05-15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456"/>
            <a:ext cx="3860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456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69680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ctr" defTabSz="914268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0" indent="-342850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3" indent="-285710" algn="l" defTabSz="914268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4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8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2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6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3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8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5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2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64" tIns="45683" rIns="91364" bIns="45683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265"/>
            <a:ext cx="5048920" cy="365125"/>
          </a:xfrm>
          <a:prstGeom prst="rect">
            <a:avLst/>
          </a:prstGeom>
        </p:spPr>
        <p:txBody>
          <a:bodyPr vert="horz" lIns="91364" tIns="45683" rIns="91364" bIns="45683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41" y="6250265"/>
            <a:ext cx="5048921" cy="365125"/>
          </a:xfrm>
          <a:prstGeom prst="rect">
            <a:avLst/>
          </a:prstGeom>
        </p:spPr>
        <p:txBody>
          <a:bodyPr vert="horz" lIns="91364" tIns="45683" rIns="91364" bIns="45683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264"/>
            <a:ext cx="1549101" cy="365125"/>
          </a:xfrm>
          <a:prstGeom prst="rect">
            <a:avLst/>
          </a:prstGeom>
        </p:spPr>
        <p:txBody>
          <a:bodyPr vert="horz" lIns="91364" tIns="45683" rIns="91364" bIns="45683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14" y="2675467"/>
            <a:ext cx="9877777" cy="3450696"/>
          </a:xfrm>
          <a:prstGeom prst="rect">
            <a:avLst/>
          </a:prstGeom>
        </p:spPr>
        <p:txBody>
          <a:bodyPr vert="horz" lIns="91364" tIns="45683" rIns="91364" bIns="45683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48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8" r:id="rId1"/>
    <p:sldLayoutId id="2147484529" r:id="rId2"/>
    <p:sldLayoutId id="2147484530" r:id="rId3"/>
    <p:sldLayoutId id="2147484531" r:id="rId4"/>
    <p:sldLayoutId id="2147484532" r:id="rId5"/>
    <p:sldLayoutId id="2147484533" r:id="rId6"/>
    <p:sldLayoutId id="2147484534" r:id="rId7"/>
    <p:sldLayoutId id="2147484535" r:id="rId8"/>
    <p:sldLayoutId id="2147484536" r:id="rId9"/>
    <p:sldLayoutId id="2147484537" r:id="rId10"/>
    <p:sldLayoutId id="2147484538" r:id="rId11"/>
  </p:sldLayoutIdLst>
  <p:txStyles>
    <p:titleStyle>
      <a:lvl1pPr algn="ctr" defTabSz="913626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89" indent="-274089" algn="l" defTabSz="913626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778" indent="-274089" algn="l" defTabSz="913626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4939" indent="-228405" algn="l" defTabSz="913626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2034" indent="-228405" algn="l" defTabSz="913626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805" indent="-228405" algn="l" defTabSz="913626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577" indent="-228405" algn="l" defTabSz="913626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1349" indent="-228405" algn="l" defTabSz="913626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1115" indent="-228405" algn="l" defTabSz="913626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890" indent="-228405" algn="l" defTabSz="913626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1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26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46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58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71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90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699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17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53" tIns="45678" rIns="91353" bIns="45678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274"/>
            <a:ext cx="5048920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48" y="6250274"/>
            <a:ext cx="5048921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273"/>
            <a:ext cx="1549101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21" y="2675467"/>
            <a:ext cx="9877777" cy="3450696"/>
          </a:xfrm>
          <a:prstGeom prst="rect">
            <a:avLst/>
          </a:prstGeom>
        </p:spPr>
        <p:txBody>
          <a:bodyPr vert="horz" lIns="91353" tIns="45678" rIns="91353" bIns="4567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07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6" r:id="rId1"/>
    <p:sldLayoutId id="2147484577" r:id="rId2"/>
    <p:sldLayoutId id="2147484578" r:id="rId3"/>
    <p:sldLayoutId id="2147484579" r:id="rId4"/>
    <p:sldLayoutId id="2147484580" r:id="rId5"/>
    <p:sldLayoutId id="2147484581" r:id="rId6"/>
    <p:sldLayoutId id="2147484582" r:id="rId7"/>
    <p:sldLayoutId id="2147484583" r:id="rId8"/>
    <p:sldLayoutId id="2147484584" r:id="rId9"/>
    <p:sldLayoutId id="2147484585" r:id="rId10"/>
    <p:sldLayoutId id="2147484586" r:id="rId11"/>
  </p:sldLayoutIdLst>
  <p:txStyles>
    <p:titleStyle>
      <a:lvl1pPr algn="ctr" defTabSz="913517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56" indent="-274056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709" indent="-274056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4836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897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630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364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1098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825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561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6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17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2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39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97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61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16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79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53" tIns="45678" rIns="91353" bIns="45678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262"/>
            <a:ext cx="5048920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40" y="6250262"/>
            <a:ext cx="5048921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261"/>
            <a:ext cx="1549101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13" y="2675467"/>
            <a:ext cx="9877777" cy="3450696"/>
          </a:xfrm>
          <a:prstGeom prst="rect">
            <a:avLst/>
          </a:prstGeom>
        </p:spPr>
        <p:txBody>
          <a:bodyPr vert="horz" lIns="91353" tIns="45678" rIns="91353" bIns="4567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44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4" r:id="rId1"/>
    <p:sldLayoutId id="2147484625" r:id="rId2"/>
    <p:sldLayoutId id="2147484626" r:id="rId3"/>
    <p:sldLayoutId id="2147484627" r:id="rId4"/>
    <p:sldLayoutId id="2147484628" r:id="rId5"/>
    <p:sldLayoutId id="2147484629" r:id="rId6"/>
    <p:sldLayoutId id="2147484630" r:id="rId7"/>
    <p:sldLayoutId id="2147484631" r:id="rId8"/>
    <p:sldLayoutId id="2147484632" r:id="rId9"/>
    <p:sldLayoutId id="2147484633" r:id="rId10"/>
    <p:sldLayoutId id="2147484634" r:id="rId11"/>
  </p:sldLayoutIdLst>
  <p:txStyles>
    <p:titleStyle>
      <a:lvl1pPr algn="ctr" defTabSz="913517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56" indent="-274056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709" indent="-274056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4836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897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630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364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1098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825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561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6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17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2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39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97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61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16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79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78E9276-EA35-4ED7-9BCE-197597212636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2021-05-15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8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8CADA93-105F-4BD8-8DA8-9047AA3A252B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77477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8" r:id="rId1"/>
    <p:sldLayoutId id="2147484649" r:id="rId2"/>
    <p:sldLayoutId id="2147484650" r:id="rId3"/>
    <p:sldLayoutId id="2147484651" r:id="rId4"/>
    <p:sldLayoutId id="2147484652" r:id="rId5"/>
    <p:sldLayoutId id="2147484653" r:id="rId6"/>
    <p:sldLayoutId id="2147484654" r:id="rId7"/>
    <p:sldLayoutId id="2147484655" r:id="rId8"/>
    <p:sldLayoutId id="2147484656" r:id="rId9"/>
    <p:sldLayoutId id="2147484657" r:id="rId10"/>
    <p:sldLayoutId id="2147484658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92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194C8AF-6308-46D5-86A0-AA703B237294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2021-05-15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392"/>
            <a:ext cx="3860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392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EE5E5D8-B648-4374-8C33-1A777A5108E4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03331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3" r:id="rId1"/>
    <p:sldLayoutId id="2147484674" r:id="rId2"/>
    <p:sldLayoutId id="2147484675" r:id="rId3"/>
    <p:sldLayoutId id="2147484676" r:id="rId4"/>
    <p:sldLayoutId id="2147484677" r:id="rId5"/>
    <p:sldLayoutId id="2147484678" r:id="rId6"/>
    <p:sldLayoutId id="2147484679" r:id="rId7"/>
    <p:sldLayoutId id="2147484680" r:id="rId8"/>
    <p:sldLayoutId id="2147484681" r:id="rId9"/>
    <p:sldLayoutId id="2147484682" r:id="rId10"/>
    <p:sldLayoutId id="2147484683" r:id="rId11"/>
  </p:sldLayoutIdLst>
  <p:txStyles>
    <p:titleStyle>
      <a:lvl1pPr algn="ctr" defTabSz="9142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9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4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5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2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7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2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40780"/>
            <a:ext cx="3048000" cy="317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53" tIns="45678" rIns="91353" bIns="45678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3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544" y="1052736"/>
            <a:ext cx="1840546" cy="1862036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0"/>
            <a:ext cx="9217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62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5770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02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1" y="0"/>
            <a:ext cx="9361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0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0"/>
            <a:ext cx="9505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19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361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5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0"/>
            <a:ext cx="9289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20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3" y="0"/>
            <a:ext cx="900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69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289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27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mtClean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pic>
        <p:nvPicPr>
          <p:cNvPr id="1025" name="_x103337472" descr="EMB000057040d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"/>
            <a:ext cx="88569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75520" y="1988840"/>
            <a:ext cx="777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우리 지금 성령님을</a:t>
            </a:r>
            <a:endParaRPr kumimoji="0" lang="en-US" altLang="ko-KR" sz="48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환영합니다</a:t>
            </a:r>
            <a:endParaRPr kumimoji="0" lang="en-US" altLang="ko-KR" sz="48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내 맘에 지금 </a:t>
            </a:r>
            <a:endParaRPr kumimoji="0" lang="en-US" altLang="ko-KR" sz="48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찾아오셔서</a:t>
            </a:r>
            <a:endParaRPr kumimoji="0" lang="en-US" altLang="ko-KR" sz="48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말씀해 주세요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55576" y="457200"/>
            <a:ext cx="4512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2800" dirty="0" smtClean="0">
                <a:solidFill>
                  <a:srgbClr val="0070C0"/>
                </a:solidFill>
                <a:latin typeface="맑은 고딕"/>
                <a:ea typeface="맑은 고딕"/>
              </a:rPr>
              <a:t>성령님 환영합니다</a:t>
            </a:r>
            <a:r>
              <a:rPr kumimoji="0" lang="en-US" altLang="ko-KR" sz="2800" dirty="0" smtClean="0">
                <a:solidFill>
                  <a:srgbClr val="0070C0"/>
                </a:solidFill>
                <a:latin typeface="맑은 고딕"/>
                <a:ea typeface="맑은 고딕"/>
              </a:rPr>
              <a:t>!</a:t>
            </a:r>
            <a:endParaRPr kumimoji="0" lang="ko-KR" altLang="en-US" sz="2800" dirty="0" smtClean="0">
              <a:solidFill>
                <a:srgbClr val="0070C0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397335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mtClean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pic>
        <p:nvPicPr>
          <p:cNvPr id="1025" name="_x103337472" descr="EMB000057040d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1"/>
            <a:ext cx="8928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75520" y="1988840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주의 보혈 덮으사</a:t>
            </a:r>
            <a:endParaRPr kumimoji="0" lang="en-US" altLang="ko-KR" sz="48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깨끗하게 하시고</a:t>
            </a:r>
            <a:endParaRPr kumimoji="0" lang="en-US" altLang="ko-KR" sz="48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성령님의 능력으로</a:t>
            </a:r>
            <a:endParaRPr kumimoji="0" lang="en-US" altLang="ko-KR" sz="48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새롭게 하소서</a:t>
            </a:r>
            <a:endParaRPr kumimoji="0" lang="en-US" altLang="ko-KR" sz="4800" dirty="0" smtClean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138308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looming white daisy flower mobile phone wallpaper vector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0"/>
            <a:ext cx="9073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50132" y="692699"/>
            <a:ext cx="71047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8800" dirty="0" smtClean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찬양해요</a:t>
            </a:r>
            <a:r>
              <a:rPr kumimoji="0" lang="en-US" altLang="ko-KR" sz="8800" dirty="0" smtClean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~</a:t>
            </a:r>
            <a:endParaRPr kumimoji="0" lang="ko-KR" altLang="en-US" sz="8800" dirty="0">
              <a:solidFill>
                <a:prstClr val="black"/>
              </a:solidFill>
              <a:latin typeface="HY엽서M" pitchFamily="18" charset="-127"/>
              <a:ea typeface="HY엽서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8549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mtClean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pic>
        <p:nvPicPr>
          <p:cNvPr id="1025" name="_x103337472" descr="EMB000057040d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1"/>
            <a:ext cx="8928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75520" y="1988840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성령님 내 손</a:t>
            </a:r>
            <a:endParaRPr kumimoji="0" lang="en-US" altLang="ko-KR" sz="48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잡아 주세요</a:t>
            </a:r>
            <a:endParaRPr kumimoji="0" lang="en-US" altLang="ko-KR" sz="48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눈을 들어 </a:t>
            </a:r>
            <a:endParaRPr kumimoji="0" lang="en-US" altLang="ko-KR" sz="48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하늘을 바라 봅니다</a:t>
            </a:r>
          </a:p>
        </p:txBody>
      </p:sp>
    </p:spTree>
    <p:extLst>
      <p:ext uri="{BB962C8B-B14F-4D97-AF65-F5344CB8AC3E}">
        <p14:creationId xmlns:p14="http://schemas.microsoft.com/office/powerpoint/2010/main" val="869086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mtClean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pic>
        <p:nvPicPr>
          <p:cNvPr id="1025" name="_x103337472" descr="EMB000057040d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1"/>
            <a:ext cx="8928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75520" y="1988840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환한 미소로</a:t>
            </a:r>
            <a:endParaRPr kumimoji="0" lang="en-US" altLang="ko-KR" sz="48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나를 안으사</a:t>
            </a:r>
            <a:endParaRPr kumimoji="0" lang="en-US" altLang="ko-KR" sz="48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주의 빛</a:t>
            </a:r>
            <a:endParaRPr kumimoji="0" lang="en-US" altLang="ko-KR" sz="48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비추게 하소서</a:t>
            </a:r>
          </a:p>
        </p:txBody>
      </p:sp>
    </p:spTree>
    <p:extLst>
      <p:ext uri="{BB962C8B-B14F-4D97-AF65-F5344CB8AC3E}">
        <p14:creationId xmlns:p14="http://schemas.microsoft.com/office/powerpoint/2010/main" val="3458618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64" tIns="45683" rIns="91364" bIns="45683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>
                <a:latin typeface="HY헤드라인M" pitchFamily="18" charset="-127"/>
                <a:ea typeface="HY헤드라인M" pitchFamily="18" charset="-127"/>
              </a:rPr>
              <a:t>2021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5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16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kumimoji="0"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11424" y="2636912"/>
            <a:ext cx="10513168" cy="2123584"/>
          </a:xfrm>
          <a:prstGeom prst="rect">
            <a:avLst/>
          </a:prstGeom>
          <a:noFill/>
        </p:spPr>
        <p:txBody>
          <a:bodyPr wrap="square" lIns="91364" tIns="45683" rIns="91364" bIns="45683">
            <a:spAutoFit/>
          </a:bodyPr>
          <a:lstStyle/>
          <a:p>
            <a:pPr algn="ctr"/>
            <a:r>
              <a:rPr lang="ko-KR" altLang="en-US" sz="66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lang="ko-KR" altLang="en-US" sz="66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부활절 </a:t>
            </a:r>
            <a:endParaRPr lang="en-US" altLang="ko-KR" sz="66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66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제</a:t>
            </a:r>
            <a:r>
              <a:rPr lang="en-US" altLang="ko-KR" sz="66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7</a:t>
            </a:r>
            <a:r>
              <a:rPr lang="ko-KR" altLang="en-US" sz="66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주일입니다</a:t>
            </a:r>
            <a:endParaRPr lang="en-US" altLang="ko-KR" sz="66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05126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7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658781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7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831755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7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402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7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5495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5770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269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1" y="0"/>
            <a:ext cx="9361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36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0"/>
            <a:ext cx="9505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83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1"/>
            <a:ext cx="99371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5109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361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354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0"/>
            <a:ext cx="9289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172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3" y="0"/>
            <a:ext cx="900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350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289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679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10"/>
            <a:ext cx="12191980" cy="68579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142"/>
            <a:ext cx="7848872" cy="116953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7000" b="1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43226EF-66FB-425B-9636-BE31D758C7EB}"/>
              </a:ext>
            </a:extLst>
          </p:cNvPr>
          <p:cNvSpPr txBox="1"/>
          <p:nvPr/>
        </p:nvSpPr>
        <p:spPr>
          <a:xfrm>
            <a:off x="2171564" y="5006710"/>
            <a:ext cx="7848872" cy="1323427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8000" b="1" dirty="0" smtClean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조남주 </a:t>
            </a:r>
            <a:r>
              <a:rPr lang="ko-KR" altLang="en-US" sz="8000" b="1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선생님</a:t>
            </a:r>
          </a:p>
        </p:txBody>
      </p:sp>
    </p:spTree>
    <p:extLst>
      <p:ext uri="{BB962C8B-B14F-4D97-AF65-F5344CB8AC3E}">
        <p14:creationId xmlns:p14="http://schemas.microsoft.com/office/powerpoint/2010/main" val="3891746256"/>
      </p:ext>
    </p:extLst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1130E8E-C5E7-4099-AC32-B2FCCD830F10}"/>
              </a:ext>
            </a:extLst>
          </p:cNvPr>
          <p:cNvSpPr txBox="1"/>
          <p:nvPr/>
        </p:nvSpPr>
        <p:spPr>
          <a:xfrm>
            <a:off x="2171564" y="1772914"/>
            <a:ext cx="7848872" cy="3323975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7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</a:t>
            </a:r>
            <a:endParaRPr lang="en-US" altLang="ko-KR" sz="7000" b="1" dirty="0" smtClean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7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사도행전 </a:t>
            </a:r>
            <a:r>
              <a:rPr lang="en-US" altLang="ko-KR" sz="7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27</a:t>
            </a:r>
            <a:r>
              <a:rPr lang="ko-KR" altLang="en-US" sz="7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장 </a:t>
            </a:r>
            <a:r>
              <a:rPr lang="en-US" altLang="ko-KR" sz="7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21~26</a:t>
            </a:r>
            <a:r>
              <a:rPr lang="ko-KR" altLang="en-US" sz="7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ko-KR" altLang="en-US" sz="7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BD22F85-2E4D-47CD-92FD-2C2D6627542B}"/>
              </a:ext>
            </a:extLst>
          </p:cNvPr>
          <p:cNvSpPr txBox="1"/>
          <p:nvPr/>
        </p:nvSpPr>
        <p:spPr>
          <a:xfrm>
            <a:off x="2171564" y="3113600"/>
            <a:ext cx="7848872" cy="92331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54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endParaRPr lang="en-US" altLang="ko-KR" sz="54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9612646"/>
      </p:ext>
    </p:extLst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31"/>
            <a:ext cx="8676456" cy="923245"/>
          </a:xfrm>
          <a:prstGeom prst="rect">
            <a:avLst/>
          </a:prstGeom>
        </p:spPr>
        <p:txBody>
          <a:bodyPr wrap="square" lIns="91353" tIns="45678" rIns="91353" bIns="45678">
            <a:spAutoFit/>
          </a:bodyPr>
          <a:lstStyle/>
          <a:p>
            <a:r>
              <a:rPr lang="en-US" altLang="ko-KR" sz="5400" b="1" dirty="0">
                <a:solidFill>
                  <a:prstClr val="black"/>
                </a:solidFill>
              </a:rPr>
              <a:t> </a:t>
            </a:r>
            <a:endParaRPr lang="ko-KR" altLang="en-US" sz="54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58"/>
            <a:ext cx="9144000" cy="1384910"/>
          </a:xfrm>
          <a:prstGeom prst="rect">
            <a:avLst/>
          </a:prstGeom>
        </p:spPr>
        <p:txBody>
          <a:bodyPr wrap="square" lIns="91353" tIns="45678" rIns="91353" bIns="45678">
            <a:spAutoFit/>
          </a:bodyPr>
          <a:lstStyle/>
          <a:p>
            <a:endParaRPr lang="ko-KR" altLang="en-US" sz="66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22808" y="689130"/>
            <a:ext cx="7848872" cy="116953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endParaRPr lang="ko-KR" altLang="en-US" sz="7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6485" y="689104"/>
            <a:ext cx="10080075" cy="486285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성경봉독</a:t>
            </a:r>
            <a:r>
              <a:rPr lang="en-US" altLang="ko-KR" sz="5000" b="1" dirty="0" smtClean="0">
                <a:solidFill>
                  <a:prstClr val="black"/>
                </a:solidFill>
              </a:rPr>
              <a:t>- 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사도행전 </a:t>
            </a:r>
            <a:r>
              <a:rPr lang="en-US" altLang="ko-KR" sz="5000" b="1" dirty="0" smtClean="0">
                <a:solidFill>
                  <a:prstClr val="black"/>
                </a:solidFill>
              </a:rPr>
              <a:t>27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장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r>
              <a:rPr lang="en-US" altLang="ko-KR" sz="5000" b="1" dirty="0" smtClean="0">
                <a:solidFill>
                  <a:prstClr val="black"/>
                </a:solidFill>
              </a:rPr>
              <a:t>21 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여러 사람이 오래 먹지 못하였으매 바울이 가운데 서서 말하되 여러분이여 내 말을 듣고 </a:t>
            </a:r>
            <a:r>
              <a:rPr lang="ko-KR" altLang="en-US" sz="5000" b="1" dirty="0" err="1" smtClean="0">
                <a:solidFill>
                  <a:prstClr val="black"/>
                </a:solidFill>
              </a:rPr>
              <a:t>그레데에서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 떠나지 아니하여 이 타격과 손상을 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r>
              <a:rPr lang="ko-KR" altLang="en-US" sz="5000" b="1" dirty="0" smtClean="0">
                <a:solidFill>
                  <a:prstClr val="black"/>
                </a:solidFill>
              </a:rPr>
              <a:t>면하였더라면 좋을 뻔하였느니라</a:t>
            </a:r>
            <a:endParaRPr lang="en-US" altLang="ko-KR" sz="5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93631"/>
      </p:ext>
    </p:extLst>
  </p:cSld>
  <p:clrMapOvr>
    <a:masterClrMapping/>
  </p:clrMapOvr>
  <p:transition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31"/>
            <a:ext cx="8676456" cy="923245"/>
          </a:xfrm>
          <a:prstGeom prst="rect">
            <a:avLst/>
          </a:prstGeom>
        </p:spPr>
        <p:txBody>
          <a:bodyPr wrap="square" lIns="91353" tIns="45678" rIns="91353" bIns="45678">
            <a:spAutoFit/>
          </a:bodyPr>
          <a:lstStyle/>
          <a:p>
            <a:r>
              <a:rPr lang="en-US" altLang="ko-KR" sz="5400" b="1" dirty="0">
                <a:solidFill>
                  <a:prstClr val="black"/>
                </a:solidFill>
              </a:rPr>
              <a:t> </a:t>
            </a:r>
            <a:endParaRPr lang="ko-KR" altLang="en-US" sz="54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58"/>
            <a:ext cx="9144000" cy="1384910"/>
          </a:xfrm>
          <a:prstGeom prst="rect">
            <a:avLst/>
          </a:prstGeom>
        </p:spPr>
        <p:txBody>
          <a:bodyPr wrap="square" lIns="91353" tIns="45678" rIns="91353" bIns="45678">
            <a:spAutoFit/>
          </a:bodyPr>
          <a:lstStyle/>
          <a:p>
            <a:endParaRPr lang="ko-KR" altLang="en-US" sz="66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22808" y="689130"/>
            <a:ext cx="7848872" cy="116953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endParaRPr lang="ko-KR" altLang="en-US" sz="7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6485" y="689104"/>
            <a:ext cx="10080075" cy="486285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성경봉독</a:t>
            </a:r>
            <a:r>
              <a:rPr lang="en-US" altLang="ko-KR" sz="5000" b="1" dirty="0" smtClean="0">
                <a:solidFill>
                  <a:prstClr val="black"/>
                </a:solidFill>
              </a:rPr>
              <a:t>- 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사도행전 </a:t>
            </a:r>
            <a:r>
              <a:rPr lang="en-US" altLang="ko-KR" sz="5000" b="1" dirty="0" smtClean="0">
                <a:solidFill>
                  <a:prstClr val="black"/>
                </a:solidFill>
              </a:rPr>
              <a:t>27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장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endParaRPr lang="en-US" altLang="ko-KR" sz="5000" b="1" dirty="0" smtClean="0">
              <a:solidFill>
                <a:prstClr val="black"/>
              </a:solidFill>
            </a:endParaRPr>
          </a:p>
          <a:p>
            <a:r>
              <a:rPr lang="en-US" altLang="ko-KR" sz="5000" b="1" dirty="0" smtClean="0">
                <a:solidFill>
                  <a:prstClr val="black"/>
                </a:solidFill>
              </a:rPr>
              <a:t>22 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내가 너희를 </a:t>
            </a:r>
            <a:r>
              <a:rPr lang="ko-KR" altLang="en-US" sz="5000" b="1" dirty="0" err="1" smtClean="0">
                <a:solidFill>
                  <a:prstClr val="black"/>
                </a:solidFill>
              </a:rPr>
              <a:t>권하노니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 이제는 안심하라 너희 중 아무도 생명에는 아무런 손상이 없겠고 오직 배뿐이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r>
              <a:rPr lang="ko-KR" altLang="en-US" sz="5000" b="1" dirty="0" smtClean="0">
                <a:solidFill>
                  <a:prstClr val="black"/>
                </a:solidFill>
              </a:rPr>
              <a:t>리라</a:t>
            </a:r>
            <a:endParaRPr lang="en-US" altLang="ko-KR" sz="5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53029"/>
      </p:ext>
    </p:extLst>
  </p:cSld>
  <p:clrMapOvr>
    <a:masterClrMapping/>
  </p:clrMapOvr>
  <p:transition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31"/>
            <a:ext cx="8676456" cy="923245"/>
          </a:xfrm>
          <a:prstGeom prst="rect">
            <a:avLst/>
          </a:prstGeom>
        </p:spPr>
        <p:txBody>
          <a:bodyPr wrap="square" lIns="91353" tIns="45678" rIns="91353" bIns="45678">
            <a:spAutoFit/>
          </a:bodyPr>
          <a:lstStyle/>
          <a:p>
            <a:r>
              <a:rPr lang="en-US" altLang="ko-KR" sz="5400" b="1" dirty="0">
                <a:solidFill>
                  <a:prstClr val="black"/>
                </a:solidFill>
              </a:rPr>
              <a:t> </a:t>
            </a:r>
            <a:endParaRPr lang="ko-KR" altLang="en-US" sz="54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58"/>
            <a:ext cx="9144000" cy="1384910"/>
          </a:xfrm>
          <a:prstGeom prst="rect">
            <a:avLst/>
          </a:prstGeom>
        </p:spPr>
        <p:txBody>
          <a:bodyPr wrap="square" lIns="91353" tIns="45678" rIns="91353" bIns="45678">
            <a:spAutoFit/>
          </a:bodyPr>
          <a:lstStyle/>
          <a:p>
            <a:endParaRPr lang="ko-KR" altLang="en-US" sz="66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22808" y="689130"/>
            <a:ext cx="7848872" cy="116953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endParaRPr lang="ko-KR" altLang="en-US" sz="7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6485" y="689104"/>
            <a:ext cx="10080075" cy="563229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성경봉독</a:t>
            </a:r>
            <a:r>
              <a:rPr lang="en-US" altLang="ko-KR" sz="5000" b="1" dirty="0" smtClean="0">
                <a:solidFill>
                  <a:prstClr val="black"/>
                </a:solidFill>
              </a:rPr>
              <a:t>- 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사도행전 </a:t>
            </a:r>
            <a:r>
              <a:rPr lang="en-US" altLang="ko-KR" sz="5000" b="1" dirty="0" smtClean="0">
                <a:solidFill>
                  <a:prstClr val="black"/>
                </a:solidFill>
              </a:rPr>
              <a:t>27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장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r>
              <a:rPr lang="en-US" altLang="ko-KR" sz="5000" b="1" dirty="0" smtClean="0">
                <a:solidFill>
                  <a:prstClr val="black"/>
                </a:solidFill>
              </a:rPr>
              <a:t>23 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내가 속한 바 곧 내가 섬기는 하나님의 사자가 어제 밤에 내 곁에 서서 말하되  </a:t>
            </a:r>
            <a:r>
              <a:rPr lang="en-US" altLang="ko-KR" sz="5000" b="1" dirty="0" smtClean="0">
                <a:solidFill>
                  <a:prstClr val="black"/>
                </a:solidFill>
              </a:rPr>
              <a:t>24 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바울아 두려워하지 말라 네가 </a:t>
            </a:r>
            <a:r>
              <a:rPr lang="ko-KR" altLang="en-US" sz="5000" b="1" dirty="0" err="1" smtClean="0">
                <a:solidFill>
                  <a:prstClr val="black"/>
                </a:solidFill>
              </a:rPr>
              <a:t>가이사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 앞에 서야 하겠고 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r>
              <a:rPr lang="ko-KR" altLang="en-US" sz="5000" b="1" dirty="0" smtClean="0">
                <a:solidFill>
                  <a:prstClr val="black"/>
                </a:solidFill>
              </a:rPr>
              <a:t>또 하나님께서 너와 함께 </a:t>
            </a:r>
            <a:r>
              <a:rPr lang="ko-KR" altLang="en-US" sz="5000" b="1" dirty="0" err="1" smtClean="0">
                <a:solidFill>
                  <a:prstClr val="black"/>
                </a:solidFill>
              </a:rPr>
              <a:t>항해하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r>
              <a:rPr lang="ko-KR" altLang="en-US" sz="5000" b="1" dirty="0" smtClean="0">
                <a:solidFill>
                  <a:prstClr val="black"/>
                </a:solidFill>
              </a:rPr>
              <a:t>는 자를 다 네게 주셨다 하였으니 </a:t>
            </a:r>
            <a:endParaRPr lang="en-US" altLang="ko-KR" sz="5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491716"/>
      </p:ext>
    </p:extLst>
  </p:cSld>
  <p:clrMapOvr>
    <a:masterClrMapping/>
  </p:clrMapOvr>
  <p:transition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31"/>
            <a:ext cx="8676456" cy="923245"/>
          </a:xfrm>
          <a:prstGeom prst="rect">
            <a:avLst/>
          </a:prstGeom>
        </p:spPr>
        <p:txBody>
          <a:bodyPr wrap="square" lIns="91353" tIns="45678" rIns="91353" bIns="45678">
            <a:spAutoFit/>
          </a:bodyPr>
          <a:lstStyle/>
          <a:p>
            <a:r>
              <a:rPr lang="en-US" altLang="ko-KR" sz="5400" b="1" dirty="0">
                <a:solidFill>
                  <a:prstClr val="black"/>
                </a:solidFill>
              </a:rPr>
              <a:t> </a:t>
            </a:r>
            <a:endParaRPr lang="ko-KR" altLang="en-US" sz="54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58"/>
            <a:ext cx="9144000" cy="1384910"/>
          </a:xfrm>
          <a:prstGeom prst="rect">
            <a:avLst/>
          </a:prstGeom>
        </p:spPr>
        <p:txBody>
          <a:bodyPr wrap="square" lIns="91353" tIns="45678" rIns="91353" bIns="45678">
            <a:spAutoFit/>
          </a:bodyPr>
          <a:lstStyle/>
          <a:p>
            <a:endParaRPr lang="ko-KR" altLang="en-US" sz="66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22808" y="689130"/>
            <a:ext cx="7848872" cy="116953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endParaRPr lang="ko-KR" altLang="en-US" sz="7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6485" y="689104"/>
            <a:ext cx="10080075" cy="486285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성경봉독</a:t>
            </a:r>
            <a:r>
              <a:rPr lang="en-US" altLang="ko-KR" sz="5000" b="1" dirty="0" smtClean="0">
                <a:solidFill>
                  <a:prstClr val="black"/>
                </a:solidFill>
              </a:rPr>
              <a:t>- 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사도행전 </a:t>
            </a:r>
            <a:r>
              <a:rPr lang="en-US" altLang="ko-KR" sz="5000" b="1" dirty="0" smtClean="0">
                <a:solidFill>
                  <a:prstClr val="black"/>
                </a:solidFill>
              </a:rPr>
              <a:t>27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장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r>
              <a:rPr lang="en-US" altLang="ko-KR" sz="5000" b="1" dirty="0" smtClean="0">
                <a:solidFill>
                  <a:prstClr val="black"/>
                </a:solidFill>
              </a:rPr>
              <a:t>25 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그러므로 여러분이여 안심하라 나는 내게 말씀하신 </a:t>
            </a:r>
            <a:r>
              <a:rPr lang="ko-KR" altLang="en-US" sz="5000" b="1" smtClean="0">
                <a:solidFill>
                  <a:prstClr val="black"/>
                </a:solidFill>
              </a:rPr>
              <a:t>그대로 </a:t>
            </a:r>
            <a:r>
              <a:rPr lang="ko-KR" altLang="en-US" sz="5000" b="1" smtClean="0">
                <a:solidFill>
                  <a:prstClr val="black"/>
                </a:solidFill>
              </a:rPr>
              <a:t>되리라고 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하나님을 믿노라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r>
              <a:rPr lang="en-US" altLang="ko-KR" sz="5000" b="1" dirty="0" smtClean="0">
                <a:solidFill>
                  <a:prstClr val="black"/>
                </a:solidFill>
              </a:rPr>
              <a:t>26 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그런즉 우리가 반드시 한 섬에 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r>
              <a:rPr lang="ko-KR" altLang="en-US" sz="5000" b="1" dirty="0" smtClean="0">
                <a:solidFill>
                  <a:prstClr val="black"/>
                </a:solidFill>
              </a:rPr>
              <a:t>걸리리라 하더라</a:t>
            </a:r>
            <a:endParaRPr lang="en-US" altLang="ko-KR" sz="5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639575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0"/>
            <a:ext cx="102251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1051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16632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564" y="4220377"/>
            <a:ext cx="7848872" cy="1323427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40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40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4000" b="1" dirty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C452375-5B80-4267-B433-7EA443A06C90}"/>
              </a:ext>
            </a:extLst>
          </p:cNvPr>
          <p:cNvSpPr txBox="1"/>
          <p:nvPr/>
        </p:nvSpPr>
        <p:spPr>
          <a:xfrm>
            <a:off x="2777653" y="2630163"/>
            <a:ext cx="6636731" cy="723263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algn="ctr"/>
            <a:r>
              <a:rPr lang="ko-KR" altLang="en-US" sz="41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선장님</a:t>
            </a:r>
            <a:r>
              <a:rPr lang="en-US" altLang="ko-KR" sz="4100" b="1" dirty="0" smtClean="0">
                <a:solidFill>
                  <a:prstClr val="black"/>
                </a:solidFill>
                <a:latin typeface="HY그래픽M"/>
                <a:ea typeface="HY그래픽M"/>
              </a:rPr>
              <a:t>, </a:t>
            </a:r>
            <a:r>
              <a:rPr lang="ko-KR" altLang="en-US" sz="41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선장님</a:t>
            </a:r>
            <a:r>
              <a:rPr lang="en-US" altLang="ko-KR" sz="4100" b="1" dirty="0" smtClean="0">
                <a:solidFill>
                  <a:prstClr val="black"/>
                </a:solidFill>
                <a:latin typeface="HY그래픽M"/>
                <a:ea typeface="HY그래픽M"/>
              </a:rPr>
              <a:t>,</a:t>
            </a:r>
            <a:r>
              <a:rPr lang="ko-KR" altLang="en-US" sz="41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우리 선장님</a:t>
            </a:r>
            <a:r>
              <a:rPr lang="en-US" altLang="ko-KR" sz="4100" b="1" dirty="0" smtClean="0">
                <a:solidFill>
                  <a:prstClr val="black"/>
                </a:solidFill>
                <a:latin typeface="HY그래픽M"/>
                <a:ea typeface="HY그래픽M"/>
              </a:rPr>
              <a:t>!</a:t>
            </a:r>
            <a:endParaRPr lang="ko-KR" altLang="en-US" sz="4100" b="1" dirty="0">
              <a:solidFill>
                <a:prstClr val="black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3190198669"/>
      </p:ext>
    </p:extLst>
  </p:cSld>
  <p:clrMapOvr>
    <a:masterClrMapping/>
  </p:clrMapOvr>
  <p:transition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000" b="1" dirty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그분께 나아갑니다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5400" b="1" dirty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가장 좋은 것으로 </a:t>
            </a:r>
            <a:endParaRPr lang="en-US" altLang="ko-KR" sz="5400" b="1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b="1" dirty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아름다운 것으로</a:t>
            </a:r>
            <a:endParaRPr lang="en-US" altLang="ko-KR" sz="5400" b="1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b="1" dirty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채워주시는 아버지 </a:t>
            </a:r>
            <a:endParaRPr lang="en-US" altLang="ko-KR" sz="5400" b="1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b="1" dirty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그 분께 나아갑니다 </a:t>
            </a:r>
            <a:endParaRPr lang="en-US" altLang="ko-KR" sz="5400" b="1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endParaRPr lang="ko-KR" altLang="en-US" sz="5400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4057" y="5663100"/>
            <a:ext cx="81916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b="1" dirty="0">
                <a:solidFill>
                  <a:srgbClr val="1F497D">
                    <a:lumMod val="75000"/>
                  </a:srgbClr>
                </a:solidFill>
              </a:rPr>
              <a:t>어린이 교회 헌금계좌 </a:t>
            </a:r>
            <a:r>
              <a:rPr lang="en-US" altLang="ko-KR" sz="3600" b="1" dirty="0">
                <a:solidFill>
                  <a:srgbClr val="1F497D">
                    <a:lumMod val="75000"/>
                  </a:srgbClr>
                </a:solidFill>
              </a:rPr>
              <a:t>352-1051-047-33</a:t>
            </a:r>
          </a:p>
          <a:p>
            <a:pPr algn="ctr"/>
            <a:r>
              <a:rPr lang="en-US" altLang="ko-KR" sz="3600" b="1" dirty="0">
                <a:solidFill>
                  <a:srgbClr val="1F497D">
                    <a:lumMod val="75000"/>
                  </a:srgbClr>
                </a:solidFill>
              </a:rPr>
              <a:t>(</a:t>
            </a:r>
            <a:r>
              <a:rPr lang="ko-KR" altLang="en-US" sz="3600" b="1" dirty="0">
                <a:solidFill>
                  <a:srgbClr val="1F497D">
                    <a:lumMod val="75000"/>
                  </a:srgbClr>
                </a:solidFill>
              </a:rPr>
              <a:t>농협</a:t>
            </a:r>
            <a:r>
              <a:rPr lang="en-US" altLang="ko-KR" sz="3600" b="1" dirty="0">
                <a:solidFill>
                  <a:srgbClr val="1F497D">
                    <a:lumMod val="75000"/>
                  </a:srgbClr>
                </a:solidFill>
              </a:rPr>
              <a:t>) </a:t>
            </a:r>
            <a:r>
              <a:rPr lang="ko-KR" altLang="en-US" sz="3600" b="1" dirty="0" err="1">
                <a:solidFill>
                  <a:srgbClr val="1F497D">
                    <a:lumMod val="75000"/>
                  </a:srgbClr>
                </a:solidFill>
              </a:rPr>
              <a:t>채정례</a:t>
            </a:r>
            <a:endParaRPr lang="ko-KR" altLang="en-US" sz="3600" b="1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440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695400" y="1196760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5400" b="1" dirty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언제나 내 곁에서 </a:t>
            </a:r>
            <a:endParaRPr lang="en-US" altLang="ko-KR" sz="5400" b="1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b="1" dirty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나의 기도 들어주시는</a:t>
            </a:r>
            <a:endParaRPr lang="en-US" altLang="ko-KR" sz="5400" b="1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b="1" dirty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아버지  내 아버지</a:t>
            </a:r>
            <a:endParaRPr lang="en-US" altLang="ko-KR" sz="5400" b="1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b="1" dirty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그분께 나아갑니다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781" y="5296215"/>
            <a:ext cx="8504239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1229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142"/>
            <a:ext cx="7848872" cy="116953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7000" b="1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D0C047C-6FB5-44F7-BF50-46DBCBF8508C}"/>
              </a:ext>
            </a:extLst>
          </p:cNvPr>
          <p:cNvSpPr txBox="1"/>
          <p:nvPr/>
        </p:nvSpPr>
        <p:spPr>
          <a:xfrm>
            <a:off x="2171564" y="5006710"/>
            <a:ext cx="7848872" cy="1323427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8000" b="1" dirty="0" err="1" smtClean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김소웅</a:t>
            </a:r>
            <a:r>
              <a:rPr lang="ko-KR" altLang="en-US" sz="8000" b="1" dirty="0" smtClean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선생님</a:t>
            </a:r>
            <a:endParaRPr lang="ko-KR" altLang="en-US" sz="8000" b="1" dirty="0">
              <a:solidFill>
                <a:schemeClr val="bg1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05762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421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2867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66"/>
            <a:ext cx="12192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53" tIns="45678" rIns="91353" bIns="45678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103"/>
            <a:ext cx="9144000" cy="836613"/>
          </a:xfrm>
        </p:spPr>
        <p:txBody>
          <a:bodyPr vert="horz" lIns="809239" tIns="45678" rIns="91353" bIns="45678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8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53" tIns="45678" rIns="91353" bIns="45678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08056" y="1341441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3" tIns="45678" rIns="91353" bIns="45678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08056" y="314168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3" tIns="45678" rIns="91353" bIns="45678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08056" y="4941990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3" tIns="45678" rIns="91353" bIns="45678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3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73"/>
            <a:ext cx="6912768" cy="258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53" tIns="45678" rIns="91353" bIns="45678">
            <a:spAutoFit/>
          </a:bodyPr>
          <a:lstStyle/>
          <a:p>
            <a:pPr algn="ctr"/>
            <a:r>
              <a:rPr lang="ko-KR" altLang="en-US" sz="54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4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4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4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4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4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400" b="1" dirty="0"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400" b="1" dirty="0"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101"/>
            <a:ext cx="3575720" cy="563229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07374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1" y="0"/>
            <a:ext cx="101531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845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0"/>
            <a:ext cx="9793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772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0"/>
            <a:ext cx="9433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92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0"/>
            <a:ext cx="8928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19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0"/>
            <a:ext cx="9289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435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1" ma:contentTypeDescription="새 문서를 만듭니다." ma:contentTypeScope="" ma:versionID="b31d28ec68fbab40a5012915cd989680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83aad69c4a40c054b0be92010314f276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F381EB-1BC4-4B12-A15F-545370E910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2989DE-A380-4095-B1E0-04E91A0C4257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b1542b66-be90-4ea2-9bb2-b25b806b2984"/>
    <ds:schemaRef ds:uri="http://purl.org/dc/elements/1.1/"/>
    <ds:schemaRef ds:uri="20f6cbf1-5f90-4908-b26f-e717de89398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808C1E6-2C74-44CA-8E98-03A7AA76C2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10797</TotalTime>
  <Words>429</Words>
  <Application>Microsoft Office PowerPoint</Application>
  <PresentationFormat>사용자 지정</PresentationFormat>
  <Paragraphs>142</Paragraphs>
  <Slides>49</Slides>
  <Notes>14</Notes>
  <HiddenSlides>0</HiddenSlides>
  <MMClips>0</MMClips>
  <ScaleCrop>false</ScaleCrop>
  <HeadingPairs>
    <vt:vector size="4" baseType="variant">
      <vt:variant>
        <vt:lpstr>테마</vt:lpstr>
      </vt:variant>
      <vt:variant>
        <vt:i4>11</vt:i4>
      </vt:variant>
      <vt:variant>
        <vt:lpstr>슬라이드 제목</vt:lpstr>
      </vt:variant>
      <vt:variant>
        <vt:i4>49</vt:i4>
      </vt:variant>
    </vt:vector>
  </HeadingPairs>
  <TitlesOfParts>
    <vt:vector size="60" baseType="lpstr">
      <vt:lpstr>파형</vt:lpstr>
      <vt:lpstr>1_파형</vt:lpstr>
      <vt:lpstr>2_Office 테마</vt:lpstr>
      <vt:lpstr>Office 테마</vt:lpstr>
      <vt:lpstr>2_파형</vt:lpstr>
      <vt:lpstr>4_파형</vt:lpstr>
      <vt:lpstr>3_파형</vt:lpstr>
      <vt:lpstr>1_Office 테마</vt:lpstr>
      <vt:lpstr>4_Office 테마</vt:lpstr>
      <vt:lpstr>5_Office 테마</vt:lpstr>
      <vt:lpstr>3_Office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그분께 나아갑니다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파워피티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sw931</cp:lastModifiedBy>
  <cp:revision>1127</cp:revision>
  <dcterms:created xsi:type="dcterms:W3CDTF">2002-08-20T12:26:03Z</dcterms:created>
  <dcterms:modified xsi:type="dcterms:W3CDTF">2021-05-15T06:59:58Z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