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647" r:id="rId7"/>
    <p:sldMasterId id="2147485220" r:id="rId8"/>
    <p:sldMasterId id="2147485245" r:id="rId9"/>
    <p:sldMasterId id="2147485257" r:id="rId10"/>
    <p:sldMasterId id="2147485269" r:id="rId11"/>
    <p:sldMasterId id="2147485281" r:id="rId12"/>
    <p:sldMasterId id="2147485354" r:id="rId13"/>
    <p:sldMasterId id="2147485366" r:id="rId14"/>
    <p:sldMasterId id="2147485391" r:id="rId15"/>
    <p:sldMasterId id="2147485403" r:id="rId16"/>
    <p:sldMasterId id="2147485429" r:id="rId17"/>
    <p:sldMasterId id="2147485442" r:id="rId18"/>
    <p:sldMasterId id="2147485455" r:id="rId19"/>
  </p:sldMasterIdLst>
  <p:notesMasterIdLst>
    <p:notesMasterId r:id="rId52"/>
  </p:notesMasterIdLst>
  <p:sldIdLst>
    <p:sldId id="1998" r:id="rId20"/>
    <p:sldId id="2361" r:id="rId21"/>
    <p:sldId id="2446" r:id="rId22"/>
    <p:sldId id="2447" r:id="rId23"/>
    <p:sldId id="2448" r:id="rId24"/>
    <p:sldId id="2456" r:id="rId25"/>
    <p:sldId id="2457" r:id="rId26"/>
    <p:sldId id="2458" r:id="rId27"/>
    <p:sldId id="2459" r:id="rId28"/>
    <p:sldId id="2460" r:id="rId29"/>
    <p:sldId id="2346" r:id="rId30"/>
    <p:sldId id="2302" r:id="rId31"/>
    <p:sldId id="2303" r:id="rId32"/>
    <p:sldId id="2304" r:id="rId33"/>
    <p:sldId id="2305" r:id="rId34"/>
    <p:sldId id="2463" r:id="rId35"/>
    <p:sldId id="2464" r:id="rId36"/>
    <p:sldId id="2465" r:id="rId37"/>
    <p:sldId id="2445" r:id="rId38"/>
    <p:sldId id="2309" r:id="rId39"/>
    <p:sldId id="2318" r:id="rId40"/>
    <p:sldId id="2466" r:id="rId41"/>
    <p:sldId id="2312" r:id="rId42"/>
    <p:sldId id="2461" r:id="rId43"/>
    <p:sldId id="2462" r:id="rId44"/>
    <p:sldId id="2315" r:id="rId45"/>
    <p:sldId id="1125" r:id="rId46"/>
    <p:sldId id="2006" r:id="rId47"/>
    <p:sldId id="1932" r:id="rId48"/>
    <p:sldId id="1933" r:id="rId49"/>
    <p:sldId id="1934" r:id="rId50"/>
    <p:sldId id="2363" r:id="rId51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57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163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6975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633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2922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39498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6067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2647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160"/>
    <a:srgbClr val="111111"/>
    <a:srgbClr val="99E0FF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79375" autoAdjust="0"/>
  </p:normalViewPr>
  <p:slideViewPr>
    <p:cSldViewPr>
      <p:cViewPr>
        <p:scale>
          <a:sx n="97" d="100"/>
          <a:sy n="97" d="100"/>
        </p:scale>
        <p:origin x="-1392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82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571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16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6975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6332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2922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498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067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647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0366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810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50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3" y="420360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7" y="407529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7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6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59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611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2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0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2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0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794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509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0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296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1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636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3" y="338688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137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8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007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275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050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1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462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797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846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623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432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118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1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7" indent="0">
              <a:buNone/>
              <a:defRPr sz="2800"/>
            </a:lvl2pPr>
            <a:lvl3pPr marL="914064" indent="0">
              <a:buNone/>
              <a:defRPr sz="2400"/>
            </a:lvl3pPr>
            <a:lvl4pPr marL="1371096" indent="0">
              <a:buNone/>
              <a:defRPr sz="2000"/>
            </a:lvl4pPr>
            <a:lvl5pPr marL="1828126" indent="0">
              <a:buNone/>
              <a:defRPr sz="2000"/>
            </a:lvl5pPr>
            <a:lvl6pPr marL="2285166" indent="0">
              <a:buNone/>
              <a:defRPr sz="2000"/>
            </a:lvl6pPr>
            <a:lvl7pPr marL="2742190" indent="0">
              <a:buNone/>
              <a:defRPr sz="2000"/>
            </a:lvl7pPr>
            <a:lvl8pPr marL="3199216" indent="0">
              <a:buNone/>
              <a:defRPr sz="2000"/>
            </a:lvl8pPr>
            <a:lvl9pPr marL="36562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12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476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828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02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81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6" y="420360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5" y="407529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8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6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2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5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1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3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018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29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2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19" indent="0">
              <a:buNone/>
              <a:defRPr sz="2100" b="1"/>
            </a:lvl2pPr>
            <a:lvl3pPr marL="913253" indent="0">
              <a:buNone/>
              <a:defRPr sz="1900" b="1"/>
            </a:lvl3pPr>
            <a:lvl4pPr marL="1369886" indent="0">
              <a:buNone/>
              <a:defRPr sz="1500" b="1"/>
            </a:lvl4pPr>
            <a:lvl5pPr marL="1826512" indent="0">
              <a:buNone/>
              <a:defRPr sz="1500" b="1"/>
            </a:lvl5pPr>
            <a:lvl6pPr marL="2283146" indent="0">
              <a:buNone/>
              <a:defRPr sz="1500" b="1"/>
            </a:lvl6pPr>
            <a:lvl7pPr marL="2739770" indent="0">
              <a:buNone/>
              <a:defRPr sz="1500" b="1"/>
            </a:lvl7pPr>
            <a:lvl8pPr marL="3196387" indent="0">
              <a:buNone/>
              <a:defRPr sz="1500" b="1"/>
            </a:lvl8pPr>
            <a:lvl9pPr marL="365301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5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2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19" indent="0">
              <a:buNone/>
              <a:defRPr sz="2100" b="1"/>
            </a:lvl2pPr>
            <a:lvl3pPr marL="913253" indent="0">
              <a:buNone/>
              <a:defRPr sz="1900" b="1"/>
            </a:lvl3pPr>
            <a:lvl4pPr marL="1369886" indent="0">
              <a:buNone/>
              <a:defRPr sz="1500" b="1"/>
            </a:lvl4pPr>
            <a:lvl5pPr marL="1826512" indent="0">
              <a:buNone/>
              <a:defRPr sz="1500" b="1"/>
            </a:lvl5pPr>
            <a:lvl6pPr marL="2283146" indent="0">
              <a:buNone/>
              <a:defRPr sz="1500" b="1"/>
            </a:lvl6pPr>
            <a:lvl7pPr marL="2739770" indent="0">
              <a:buNone/>
              <a:defRPr sz="1500" b="1"/>
            </a:lvl7pPr>
            <a:lvl8pPr marL="3196387" indent="0">
              <a:buNone/>
              <a:defRPr sz="1500" b="1"/>
            </a:lvl8pPr>
            <a:lvl9pPr marL="365301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5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180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491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0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336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19" indent="0">
              <a:buNone/>
              <a:defRPr sz="1200"/>
            </a:lvl2pPr>
            <a:lvl3pPr marL="913253" indent="0">
              <a:buNone/>
              <a:defRPr sz="1100"/>
            </a:lvl3pPr>
            <a:lvl4pPr marL="1369886" indent="0">
              <a:buNone/>
              <a:defRPr sz="900"/>
            </a:lvl4pPr>
            <a:lvl5pPr marL="1826512" indent="0">
              <a:buNone/>
              <a:defRPr sz="900"/>
            </a:lvl5pPr>
            <a:lvl6pPr marL="2283146" indent="0">
              <a:buNone/>
              <a:defRPr sz="900"/>
            </a:lvl6pPr>
            <a:lvl7pPr marL="2739770" indent="0">
              <a:buNone/>
              <a:defRPr sz="900"/>
            </a:lvl7pPr>
            <a:lvl8pPr marL="3196387" indent="0">
              <a:buNone/>
              <a:defRPr sz="900"/>
            </a:lvl8pPr>
            <a:lvl9pPr marL="365301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38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7" y="33869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6" y="278555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19" indent="0">
              <a:buNone/>
              <a:defRPr sz="1200"/>
            </a:lvl2pPr>
            <a:lvl3pPr marL="913253" indent="0">
              <a:buNone/>
              <a:defRPr sz="1100"/>
            </a:lvl3pPr>
            <a:lvl4pPr marL="1369886" indent="0">
              <a:buNone/>
              <a:defRPr sz="900"/>
            </a:lvl4pPr>
            <a:lvl5pPr marL="1826512" indent="0">
              <a:buNone/>
              <a:defRPr sz="900"/>
            </a:lvl5pPr>
            <a:lvl6pPr marL="2283146" indent="0">
              <a:buNone/>
              <a:defRPr sz="900"/>
            </a:lvl6pPr>
            <a:lvl7pPr marL="2739770" indent="0">
              <a:buNone/>
              <a:defRPr sz="900"/>
            </a:lvl7pPr>
            <a:lvl8pPr marL="3196387" indent="0">
              <a:buNone/>
              <a:defRPr sz="900"/>
            </a:lvl8pPr>
            <a:lvl9pPr marL="365301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19" indent="0">
              <a:buNone/>
              <a:defRPr sz="2800"/>
            </a:lvl2pPr>
            <a:lvl3pPr marL="913253" indent="0">
              <a:buNone/>
              <a:defRPr sz="2400"/>
            </a:lvl3pPr>
            <a:lvl4pPr marL="1369886" indent="0">
              <a:buNone/>
              <a:defRPr sz="2100"/>
            </a:lvl4pPr>
            <a:lvl5pPr marL="1826512" indent="0">
              <a:buNone/>
              <a:defRPr sz="2100"/>
            </a:lvl5pPr>
            <a:lvl6pPr marL="2283146" indent="0">
              <a:buNone/>
              <a:defRPr sz="2100"/>
            </a:lvl6pPr>
            <a:lvl7pPr marL="2739770" indent="0">
              <a:buNone/>
              <a:defRPr sz="2100"/>
            </a:lvl7pPr>
            <a:lvl8pPr marL="3196387" indent="0">
              <a:buNone/>
              <a:defRPr sz="2100"/>
            </a:lvl8pPr>
            <a:lvl9pPr marL="365301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92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609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2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593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894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512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221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748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768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832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9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74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435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8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2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6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8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2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15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7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41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0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737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000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38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744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89" y="2214567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292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21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3006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91" y="-196850"/>
            <a:ext cx="9067801" cy="6045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0325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96262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1" y="476250"/>
            <a:ext cx="5734051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1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1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8826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3982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0823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5" y="1574800"/>
            <a:ext cx="6972300" cy="4648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61" y="1574800"/>
            <a:ext cx="5111751" cy="4648200"/>
          </a:xfrm>
          <a:prstGeom prst="rect">
            <a:avLst/>
          </a:prstGeom>
        </p:spPr>
        <p:txBody>
          <a:bodyPr/>
          <a:lstStyle>
            <a:lvl1pPr marL="234681" indent="-234681">
              <a:spcBef>
                <a:spcPts val="1890"/>
              </a:spcBef>
              <a:defRPr sz="1600"/>
            </a:lvl1pPr>
            <a:lvl2pPr marL="469362" indent="-234681">
              <a:spcBef>
                <a:spcPts val="1890"/>
              </a:spcBef>
              <a:defRPr sz="1600"/>
            </a:lvl2pPr>
            <a:lvl3pPr marL="704041" indent="-234681">
              <a:spcBef>
                <a:spcPts val="1890"/>
              </a:spcBef>
              <a:defRPr sz="1600"/>
            </a:lvl3pPr>
            <a:lvl4pPr marL="938721" indent="-234681">
              <a:spcBef>
                <a:spcPts val="1890"/>
              </a:spcBef>
              <a:defRPr sz="1600"/>
            </a:lvl4pPr>
            <a:lvl5pPr marL="1173402" indent="-234681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1915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5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37214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4" y="3524250"/>
            <a:ext cx="4162425" cy="27749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76065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11" y="4476764"/>
            <a:ext cx="9810751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794" indent="-164111" algn="ctr">
              <a:spcBef>
                <a:spcPts val="0"/>
              </a:spcBef>
              <a:defRPr sz="1300" i="1"/>
            </a:lvl2pPr>
            <a:lvl3pPr marL="697478" indent="-164111" algn="ctr">
              <a:spcBef>
                <a:spcPts val="0"/>
              </a:spcBef>
              <a:defRPr sz="1300" i="1"/>
            </a:lvl3pPr>
            <a:lvl4pPr marL="964160" indent="-164111" algn="ctr">
              <a:spcBef>
                <a:spcPts val="0"/>
              </a:spcBef>
              <a:defRPr sz="1300" i="1"/>
            </a:lvl4pPr>
            <a:lvl5pPr marL="1230842" indent="-164111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11" y="3027084"/>
            <a:ext cx="9810751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0205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80345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85173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66001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90" y="-196850"/>
            <a:ext cx="9067801" cy="604520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79722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795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299" indent="0">
              <a:buNone/>
              <a:defRPr sz="2100" b="1"/>
            </a:lvl2pPr>
            <a:lvl3pPr marL="912627" indent="0">
              <a:buNone/>
              <a:defRPr sz="1900" b="1"/>
            </a:lvl3pPr>
            <a:lvl4pPr marL="1368946" indent="0">
              <a:buNone/>
              <a:defRPr sz="1500" b="1"/>
            </a:lvl4pPr>
            <a:lvl5pPr marL="1825258" indent="0">
              <a:buNone/>
              <a:defRPr sz="1500" b="1"/>
            </a:lvl5pPr>
            <a:lvl6pPr marL="2281578" indent="0">
              <a:buNone/>
              <a:defRPr sz="1500" b="1"/>
            </a:lvl6pPr>
            <a:lvl7pPr marL="2737890" indent="0">
              <a:buNone/>
              <a:defRPr sz="1500" b="1"/>
            </a:lvl7pPr>
            <a:lvl8pPr marL="3194189" indent="0">
              <a:buNone/>
              <a:defRPr sz="1500" b="1"/>
            </a:lvl8pPr>
            <a:lvl9pPr marL="3650499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43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299" indent="0">
              <a:buNone/>
              <a:defRPr sz="2100" b="1"/>
            </a:lvl2pPr>
            <a:lvl3pPr marL="912627" indent="0">
              <a:buNone/>
              <a:defRPr sz="1900" b="1"/>
            </a:lvl3pPr>
            <a:lvl4pPr marL="1368946" indent="0">
              <a:buNone/>
              <a:defRPr sz="1500" b="1"/>
            </a:lvl4pPr>
            <a:lvl5pPr marL="1825258" indent="0">
              <a:buNone/>
              <a:defRPr sz="1500" b="1"/>
            </a:lvl5pPr>
            <a:lvl6pPr marL="2281578" indent="0">
              <a:buNone/>
              <a:defRPr sz="1500" b="1"/>
            </a:lvl6pPr>
            <a:lvl7pPr marL="2737890" indent="0">
              <a:buNone/>
              <a:defRPr sz="1500" b="1"/>
            </a:lvl7pPr>
            <a:lvl8pPr marL="3194189" indent="0">
              <a:buNone/>
              <a:defRPr sz="1500" b="1"/>
            </a:lvl8pPr>
            <a:lvl9pPr marL="3650499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43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1" y="476250"/>
            <a:ext cx="5734051" cy="5734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6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6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52353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34733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64453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1" y="1574800"/>
            <a:ext cx="6972300" cy="464820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5" y="1574800"/>
            <a:ext cx="5111751" cy="4648200"/>
          </a:xfrm>
          <a:prstGeom prst="rect">
            <a:avLst/>
          </a:prstGeom>
        </p:spPr>
        <p:txBody>
          <a:bodyPr/>
          <a:lstStyle>
            <a:lvl1pPr marL="234696" indent="-234696">
              <a:spcBef>
                <a:spcPts val="1890"/>
              </a:spcBef>
              <a:defRPr sz="1600"/>
            </a:lvl1pPr>
            <a:lvl2pPr marL="469392" indent="-234696">
              <a:spcBef>
                <a:spcPts val="1890"/>
              </a:spcBef>
              <a:defRPr sz="1600"/>
            </a:lvl2pPr>
            <a:lvl3pPr marL="704088" indent="-234696">
              <a:spcBef>
                <a:spcPts val="1890"/>
              </a:spcBef>
              <a:defRPr sz="1600"/>
            </a:lvl3pPr>
            <a:lvl4pPr marL="938784" indent="-234696">
              <a:spcBef>
                <a:spcPts val="1890"/>
              </a:spcBef>
              <a:defRPr sz="1600"/>
            </a:lvl4pPr>
            <a:lvl5pPr marL="1173480" indent="-234696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81329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39855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47602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6" y="4476759"/>
            <a:ext cx="9810751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823" indent="-164123" algn="ctr">
              <a:spcBef>
                <a:spcPts val="0"/>
              </a:spcBef>
              <a:defRPr sz="1300" i="1"/>
            </a:lvl2pPr>
            <a:lvl3pPr marL="697523" indent="-164123" algn="ctr">
              <a:spcBef>
                <a:spcPts val="0"/>
              </a:spcBef>
              <a:defRPr sz="1300" i="1"/>
            </a:lvl3pPr>
            <a:lvl4pPr marL="964223" indent="-164123" algn="ctr">
              <a:spcBef>
                <a:spcPts val="0"/>
              </a:spcBef>
              <a:defRPr sz="1300" i="1"/>
            </a:lvl4pPr>
            <a:lvl5pPr marL="1230923" indent="-164123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6" y="3027079"/>
            <a:ext cx="9810751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23572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16255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66702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40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530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240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697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747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780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728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3030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5228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30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1486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83" y="2214567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73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11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6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299" indent="0">
              <a:buNone/>
              <a:defRPr sz="1200"/>
            </a:lvl2pPr>
            <a:lvl3pPr marL="912627" indent="0">
              <a:buNone/>
              <a:defRPr sz="1100"/>
            </a:lvl3pPr>
            <a:lvl4pPr marL="1368946" indent="0">
              <a:buNone/>
              <a:defRPr sz="900"/>
            </a:lvl4pPr>
            <a:lvl5pPr marL="1825258" indent="0">
              <a:buNone/>
              <a:defRPr sz="900"/>
            </a:lvl5pPr>
            <a:lvl6pPr marL="2281578" indent="0">
              <a:buNone/>
              <a:defRPr sz="900"/>
            </a:lvl6pPr>
            <a:lvl7pPr marL="2737890" indent="0">
              <a:buNone/>
              <a:defRPr sz="900"/>
            </a:lvl7pPr>
            <a:lvl8pPr marL="3194189" indent="0">
              <a:buNone/>
              <a:defRPr sz="900"/>
            </a:lvl8pPr>
            <a:lvl9pPr marL="365049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62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36" y="278556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299" indent="0">
              <a:buNone/>
              <a:defRPr sz="1200"/>
            </a:lvl2pPr>
            <a:lvl3pPr marL="912627" indent="0">
              <a:buNone/>
              <a:defRPr sz="1100"/>
            </a:lvl3pPr>
            <a:lvl4pPr marL="1368946" indent="0">
              <a:buNone/>
              <a:defRPr sz="900"/>
            </a:lvl4pPr>
            <a:lvl5pPr marL="1825258" indent="0">
              <a:buNone/>
              <a:defRPr sz="900"/>
            </a:lvl5pPr>
            <a:lvl6pPr marL="2281578" indent="0">
              <a:buNone/>
              <a:defRPr sz="900"/>
            </a:lvl6pPr>
            <a:lvl7pPr marL="2737890" indent="0">
              <a:buNone/>
              <a:defRPr sz="900"/>
            </a:lvl7pPr>
            <a:lvl8pPr marL="3194189" indent="0">
              <a:buNone/>
              <a:defRPr sz="900"/>
            </a:lvl8pPr>
            <a:lvl9pPr marL="365049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299" indent="0">
              <a:buNone/>
              <a:defRPr sz="2800"/>
            </a:lvl2pPr>
            <a:lvl3pPr marL="912627" indent="0">
              <a:buNone/>
              <a:defRPr sz="2400"/>
            </a:lvl3pPr>
            <a:lvl4pPr marL="1368946" indent="0">
              <a:buNone/>
              <a:defRPr sz="2100"/>
            </a:lvl4pPr>
            <a:lvl5pPr marL="1825258" indent="0">
              <a:buNone/>
              <a:defRPr sz="2100"/>
            </a:lvl5pPr>
            <a:lvl6pPr marL="2281578" indent="0">
              <a:buNone/>
              <a:defRPr sz="2100"/>
            </a:lvl6pPr>
            <a:lvl7pPr marL="2737890" indent="0">
              <a:buNone/>
              <a:defRPr sz="2100"/>
            </a:lvl7pPr>
            <a:lvl8pPr marL="3194189" indent="0">
              <a:buNone/>
              <a:defRPr sz="2100"/>
            </a:lvl8pPr>
            <a:lvl9pPr marL="3650499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52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8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7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415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5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5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84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0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7" y="27320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82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8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3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24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1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1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3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7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7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8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1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1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0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6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3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3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9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4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2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40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6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7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4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3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5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3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2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6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10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1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4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34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9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6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9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9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5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5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9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2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5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4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7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42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3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4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4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6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79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3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1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7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7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4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4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61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1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7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6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69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50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3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8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17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5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2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40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4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31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94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3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94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3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2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116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0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90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9" y="6250390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90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9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3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66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4" y="6250366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6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6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8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5" r:id="rId1"/>
    <p:sldLayoutId id="2147485356" r:id="rId2"/>
    <p:sldLayoutId id="2147485357" r:id="rId3"/>
    <p:sldLayoutId id="2147485358" r:id="rId4"/>
    <p:sldLayoutId id="2147485359" r:id="rId5"/>
    <p:sldLayoutId id="2147485360" r:id="rId6"/>
    <p:sldLayoutId id="2147485361" r:id="rId7"/>
    <p:sldLayoutId id="2147485362" r:id="rId8"/>
    <p:sldLayoutId id="2147485363" r:id="rId9"/>
    <p:sldLayoutId id="2147485364" r:id="rId10"/>
    <p:sldLayoutId id="2147485365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4" rIns="91410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10" tIns="45714" rIns="91410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2022-02-05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58"/>
            <a:ext cx="3860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5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9103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7" r:id="rId1"/>
    <p:sldLayoutId id="2147485368" r:id="rId2"/>
    <p:sldLayoutId id="2147485369" r:id="rId3"/>
    <p:sldLayoutId id="2147485370" r:id="rId4"/>
    <p:sldLayoutId id="2147485371" r:id="rId5"/>
    <p:sldLayoutId id="2147485372" r:id="rId6"/>
    <p:sldLayoutId id="2147485373" r:id="rId7"/>
    <p:sldLayoutId id="2147485374" r:id="rId8"/>
    <p:sldLayoutId id="2147485375" r:id="rId9"/>
    <p:sldLayoutId id="2147485376" r:id="rId10"/>
    <p:sldLayoutId id="2147485377" r:id="rId11"/>
  </p:sldLayoutIdLst>
  <p:txStyles>
    <p:titleStyle>
      <a:lvl1pPr algn="ctr" defTabSz="91406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50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8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5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7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4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3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3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28" tIns="45674" rIns="9132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2"/>
            <a:ext cx="5048920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8" y="6250362"/>
            <a:ext cx="5048921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58"/>
            <a:ext cx="1549101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3" y="2675467"/>
            <a:ext cx="9877777" cy="3450696"/>
          </a:xfrm>
          <a:prstGeom prst="rect">
            <a:avLst/>
          </a:prstGeom>
        </p:spPr>
        <p:txBody>
          <a:bodyPr vert="horz" lIns="91328" tIns="45674" rIns="9132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1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2" r:id="rId1"/>
    <p:sldLayoutId id="2147485393" r:id="rId2"/>
    <p:sldLayoutId id="2147485394" r:id="rId3"/>
    <p:sldLayoutId id="2147485395" r:id="rId4"/>
    <p:sldLayoutId id="2147485396" r:id="rId5"/>
    <p:sldLayoutId id="2147485397" r:id="rId6"/>
    <p:sldLayoutId id="2147485398" r:id="rId7"/>
    <p:sldLayoutId id="2147485399" r:id="rId8"/>
    <p:sldLayoutId id="2147485400" r:id="rId9"/>
    <p:sldLayoutId id="2147485401" r:id="rId10"/>
    <p:sldLayoutId id="2147485402" r:id="rId11"/>
  </p:sldLayoutIdLst>
  <p:txStyles>
    <p:titleStyle>
      <a:lvl1pPr algn="ctr" defTabSz="91325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78" indent="-273978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546" indent="-273978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589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570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210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853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493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129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770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9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53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86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12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46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70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87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15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2022-02-05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2836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4" r:id="rId1"/>
    <p:sldLayoutId id="2147485405" r:id="rId2"/>
    <p:sldLayoutId id="2147485406" r:id="rId3"/>
    <p:sldLayoutId id="2147485407" r:id="rId4"/>
    <p:sldLayoutId id="2147485408" r:id="rId5"/>
    <p:sldLayoutId id="2147485409" r:id="rId6"/>
    <p:sldLayoutId id="2147485410" r:id="rId7"/>
    <p:sldLayoutId id="2147485411" r:id="rId8"/>
    <p:sldLayoutId id="2147485412" r:id="rId9"/>
    <p:sldLayoutId id="2147485413" r:id="rId10"/>
    <p:sldLayoutId id="2147485414" r:id="rId11"/>
    <p:sldLayoutId id="2147485415" r:id="rId12"/>
  </p:sldLayoutIdLst>
  <p:hf sldNum="0" hdr="0" ftr="0" dt="0"/>
  <p:txStyles>
    <p:titleStyle>
      <a:lvl1pPr algn="ctr" defTabSz="91432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870" indent="-342870" algn="l" defTabSz="91432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5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5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75104" y="6540514"/>
            <a:ext cx="235449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686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346686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1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  <p:sldLayoutId id="2147485441" r:id="rId12"/>
  </p:sldLayoutIdLst>
  <p:transition spd="med"/>
  <p:txStyles>
    <p:title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682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533364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800046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066729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333413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579579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1846262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112944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379628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75104" y="6540509"/>
            <a:ext cx="235449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71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34671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4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  <p:sldLayoutId id="2147485454" r:id="rId12"/>
  </p:sldLayoutIdLst>
  <p:transition spd="med"/>
  <p:txStyles>
    <p:titleStyle>
      <a:lvl1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7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5334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8001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0668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3335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5796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18463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1130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3797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2022-02-05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116699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6" r:id="rId1"/>
    <p:sldLayoutId id="2147485457" r:id="rId2"/>
    <p:sldLayoutId id="2147485458" r:id="rId3"/>
    <p:sldLayoutId id="2147485459" r:id="rId4"/>
    <p:sldLayoutId id="2147485460" r:id="rId5"/>
    <p:sldLayoutId id="2147485461" r:id="rId6"/>
    <p:sldLayoutId id="2147485462" r:id="rId7"/>
    <p:sldLayoutId id="2147485463" r:id="rId8"/>
    <p:sldLayoutId id="2147485464" r:id="rId9"/>
    <p:sldLayoutId id="2147485465" r:id="rId10"/>
    <p:sldLayoutId id="2147485466" r:id="rId11"/>
    <p:sldLayoutId id="2147485467" r:id="rId12"/>
  </p:sldLayoutIdLst>
  <p:hf sldNum="0" hdr="0" ftr="0" dt="0"/>
  <p:txStyles>
    <p:titleStyle>
      <a:lvl1pPr algn="ctr" defTabSz="91432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870" indent="-342870" algn="l" defTabSz="91432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268" tIns="45650" rIns="91268" bIns="4565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410"/>
            <a:ext cx="5048920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73" y="6250410"/>
            <a:ext cx="5048921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10"/>
            <a:ext cx="1549101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77" y="2675467"/>
            <a:ext cx="9877777" cy="3450696"/>
          </a:xfrm>
          <a:prstGeom prst="rect">
            <a:avLst/>
          </a:prstGeom>
        </p:spPr>
        <p:txBody>
          <a:bodyPr vert="horz" lIns="91268" tIns="45650" rIns="91268" bIns="4565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262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792" indent="-273792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152" indent="-273792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000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0786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205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7963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05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8465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789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9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27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46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58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78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90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8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9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6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2022-02-05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6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6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90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2022-02-05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90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90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4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2022-02-05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4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4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315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8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4" y="6250378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4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9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6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6" y="6250366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2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2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4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8" y="6250354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50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8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4" y="6250378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4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9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99"/>
            <a:ext cx="3048000" cy="31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75" y="1052739"/>
            <a:ext cx="184048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7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585372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7"/>
            <a:ext cx="10513168" cy="2092804"/>
          </a:xfrm>
          <a:prstGeom prst="rect">
            <a:avLst/>
          </a:prstGeom>
          <a:noFill/>
        </p:spPr>
        <p:txBody>
          <a:bodyPr wrap="square" lIns="91346" tIns="45682" rIns="91346" bIns="45682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주현 절 후</a:t>
            </a:r>
            <a:endParaRPr lang="en-US" altLang="ko-KR" sz="6500" b="1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 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624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30104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43948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7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79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8245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3760"/>
      </p:ext>
    </p:extLst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6888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43679"/>
      </p:ext>
    </p:extLst>
  </p:cSld>
  <p:clrMapOvr>
    <a:masterClrMapping/>
  </p:clrMapOvr>
  <p:transition advTm="1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6888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14363"/>
      </p:ext>
    </p:extLst>
  </p:cSld>
  <p:clrMapOvr>
    <a:masterClrMapping/>
  </p:clrMapOvr>
  <p:transition advTm="2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백상희 선생님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53" y="22"/>
            <a:ext cx="935355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548682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958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3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047555" y="2183539"/>
            <a:ext cx="7848872" cy="2416027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49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다니엘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47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49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95600" y="3279492"/>
            <a:ext cx="7848872" cy="70787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8309" y="198991"/>
            <a:ext cx="10972800" cy="1252728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21"/>
            <a:ext cx="10873208" cy="563229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다니엘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2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47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왕이 대답하여 </a:t>
            </a:r>
            <a:r>
              <a:rPr lang="ko-KR" altLang="en-US" sz="6000" b="1" dirty="0" err="1" smtClean="0">
                <a:solidFill>
                  <a:prstClr val="black"/>
                </a:solidFill>
              </a:rPr>
              <a:t>다니엘에게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 이르되 너희 하나님은 참으로 모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든 신들의 </a:t>
            </a:r>
            <a:r>
              <a:rPr lang="ko-KR" altLang="en-US" sz="6000" b="1" dirty="0" err="1" smtClean="0">
                <a:solidFill>
                  <a:prstClr val="black"/>
                </a:solidFill>
              </a:rPr>
              <a:t>신이시요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 모든 왕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의 주재 시로다 네가 능히 이</a:t>
            </a:r>
            <a:endParaRPr lang="en-US" altLang="ko-KR" sz="6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61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8309" y="198991"/>
            <a:ext cx="10972800" cy="1252728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21"/>
            <a:ext cx="10873208" cy="450890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다니엘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2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4700" b="1" dirty="0">
              <a:solidFill>
                <a:prstClr val="black"/>
              </a:solidFill>
            </a:endParaRPr>
          </a:p>
          <a:p>
            <a:r>
              <a:rPr lang="ko-KR" altLang="en-US" sz="6000" b="1" dirty="0" smtClean="0">
                <a:solidFill>
                  <a:prstClr val="black"/>
                </a:solidFill>
              </a:rPr>
              <a:t>은밀한 </a:t>
            </a:r>
            <a:r>
              <a:rPr lang="ko-KR" altLang="en-US" sz="6000" b="1" dirty="0">
                <a:solidFill>
                  <a:prstClr val="black"/>
                </a:solidFill>
              </a:rPr>
              <a:t>것을 나타내었으니 네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하나님은 또 은밀한 것을 나타내시는 </a:t>
            </a:r>
            <a:r>
              <a:rPr lang="ko-KR" altLang="en-US" sz="6000" b="1" dirty="0" err="1" smtClean="0">
                <a:solidFill>
                  <a:prstClr val="black"/>
                </a:solidFill>
              </a:rPr>
              <a:t>이시로다</a:t>
            </a:r>
            <a:endParaRPr lang="en-US" altLang="ko-KR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2374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7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81"/>
            <a:ext cx="7848872" cy="14465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2351583" y="2346422"/>
            <a:ext cx="7488833" cy="156964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주인 되신 </a:t>
            </a:r>
            <a:endParaRPr lang="en-US" altLang="ko-KR" sz="48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하나님을 인정해요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56612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589240"/>
            <a:ext cx="893127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351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39327" y="14748"/>
            <a:ext cx="12158227" cy="5646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5658221"/>
            <a:ext cx="89312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73672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황세라 선생님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3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12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3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7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9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942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14576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50442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631290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7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82845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2989DE-A380-4095-B1E0-04E91A0C425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20f6cbf1-5f90-4908-b26f-e717de89398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14688</TotalTime>
  <Words>285</Words>
  <Application>Microsoft Office PowerPoint</Application>
  <PresentationFormat>사용자 지정</PresentationFormat>
  <Paragraphs>107</Paragraphs>
  <Slides>32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16</vt:i4>
      </vt:variant>
      <vt:variant>
        <vt:lpstr>슬라이드 제목</vt:lpstr>
      </vt:variant>
      <vt:variant>
        <vt:i4>32</vt:i4>
      </vt:variant>
    </vt:vector>
  </HeadingPairs>
  <TitlesOfParts>
    <vt:vector size="48" baseType="lpstr">
      <vt:lpstr>파형</vt:lpstr>
      <vt:lpstr>1_파형</vt:lpstr>
      <vt:lpstr>Office 테마</vt:lpstr>
      <vt:lpstr>1_Office 테마</vt:lpstr>
      <vt:lpstr>7_Office 테마</vt:lpstr>
      <vt:lpstr>3_파형</vt:lpstr>
      <vt:lpstr>4_파형</vt:lpstr>
      <vt:lpstr>5_파형</vt:lpstr>
      <vt:lpstr>6_파형</vt:lpstr>
      <vt:lpstr>2_파형</vt:lpstr>
      <vt:lpstr>2_Office 테마</vt:lpstr>
      <vt:lpstr>7_파형</vt:lpstr>
      <vt:lpstr>1_한컴오피스</vt:lpstr>
      <vt:lpstr>1_White</vt:lpstr>
      <vt:lpstr>2_White</vt:lpstr>
      <vt:lpstr>한컴오피스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1243</cp:revision>
  <dcterms:created xsi:type="dcterms:W3CDTF">2002-08-20T12:26:03Z</dcterms:created>
  <dcterms:modified xsi:type="dcterms:W3CDTF">2022-02-05T04:57:33Z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