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675" r:id="rId6"/>
    <p:sldMasterId id="2147484687" r:id="rId7"/>
  </p:sldMasterIdLst>
  <p:notesMasterIdLst>
    <p:notesMasterId r:id="rId49"/>
  </p:notesMasterIdLst>
  <p:sldIdLst>
    <p:sldId id="1998" r:id="rId8"/>
    <p:sldId id="3080" r:id="rId9"/>
    <p:sldId id="3365" r:id="rId10"/>
    <p:sldId id="3367" r:id="rId11"/>
    <p:sldId id="3368" r:id="rId12"/>
    <p:sldId id="3369" r:id="rId13"/>
    <p:sldId id="3370" r:id="rId14"/>
    <p:sldId id="3371" r:id="rId15"/>
    <p:sldId id="3372" r:id="rId16"/>
    <p:sldId id="3373" r:id="rId17"/>
    <p:sldId id="3374" r:id="rId18"/>
    <p:sldId id="3375" r:id="rId19"/>
    <p:sldId id="3376" r:id="rId20"/>
    <p:sldId id="3355" r:id="rId21"/>
    <p:sldId id="3356" r:id="rId22"/>
    <p:sldId id="3357" r:id="rId23"/>
    <p:sldId id="3358" r:id="rId24"/>
    <p:sldId id="3359" r:id="rId25"/>
    <p:sldId id="3360" r:id="rId26"/>
    <p:sldId id="3361" r:id="rId27"/>
    <p:sldId id="3362" r:id="rId28"/>
    <p:sldId id="3363" r:id="rId29"/>
    <p:sldId id="3364" r:id="rId30"/>
    <p:sldId id="2614" r:id="rId31"/>
    <p:sldId id="2547" r:id="rId32"/>
    <p:sldId id="2548" r:id="rId33"/>
    <p:sldId id="2549" r:id="rId34"/>
    <p:sldId id="2550" r:id="rId35"/>
    <p:sldId id="3353" r:id="rId36"/>
    <p:sldId id="3377" r:id="rId37"/>
    <p:sldId id="2915" r:id="rId38"/>
    <p:sldId id="3067" r:id="rId39"/>
    <p:sldId id="3068" r:id="rId40"/>
    <p:sldId id="3069" r:id="rId41"/>
    <p:sldId id="2919" r:id="rId42"/>
    <p:sldId id="2922" r:id="rId43"/>
    <p:sldId id="2641" r:id="rId44"/>
    <p:sldId id="1932" r:id="rId45"/>
    <p:sldId id="1933" r:id="rId46"/>
    <p:sldId id="1934" r:id="rId47"/>
    <p:sldId id="2363" r:id="rId48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80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57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0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4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47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6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0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5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66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88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9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6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68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6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59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33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72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359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8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xStyles>
    <p:titleStyle>
      <a:lvl1pPr algn="ctr" defTabSz="121893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=""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=""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1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=""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=""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=""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0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4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5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13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스물한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2194936" y="1305341"/>
            <a:ext cx="7802136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나는 하나님을 예배하는 </a:t>
            </a:r>
            <a: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예배자 입니다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서있는 곳 어디서나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 예배자 입니다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26150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야곱의 축복</a:t>
            </a:r>
            <a:endParaRPr lang="ko-KR" altLang="en-US" sz="2400" b="1" dirty="0"/>
          </a:p>
        </p:txBody>
      </p:sp>
      <p:sp>
        <p:nvSpPr>
          <p:cNvPr id="3" name="직사각형 2"/>
          <p:cNvSpPr/>
          <p:nvPr/>
        </p:nvSpPr>
        <p:spPr>
          <a:xfrm>
            <a:off x="1831520" y="1522903"/>
            <a:ext cx="8463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/>
              <a:t>너는 담장 너머로 뻗은 나무 가지에 푸른 열매처럼</a:t>
            </a:r>
          </a:p>
          <a:p>
            <a:pPr algn="ctr"/>
            <a:r>
              <a:rPr lang="ko-KR" altLang="en-US" sz="5400" b="1" dirty="0"/>
              <a:t>하나님의 귀한 축복이 삶에 가득히 넘쳐 </a:t>
            </a:r>
            <a:r>
              <a:rPr lang="ko-KR" altLang="en-US" sz="5400" b="1" dirty="0" smtClean="0"/>
              <a:t>날 거야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318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387026" y="1305341"/>
            <a:ext cx="941796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영혼 거룩한 은혜를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마음 완전한 하나님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이곳에서 바로 이 시간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나는 예배자 입니다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이루하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76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18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37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18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600" b="1" dirty="0" smtClean="0"/>
              <a:t>37 </a:t>
            </a:r>
            <a:r>
              <a:rPr lang="ko-KR" altLang="en-US" sz="5600" b="1" dirty="0" smtClean="0"/>
              <a:t>여호와여 내게 응답하옵소서 내게 응답하옵소서 이 백성에게 주 여호와는 하나님이신 것과 주는 그들의 마음을 돌이키심을</a:t>
            </a:r>
            <a:endParaRPr lang="en-US" altLang="ko-KR" sz="5600" b="1" dirty="0" smtClean="0"/>
          </a:p>
          <a:p>
            <a:pPr lvl="0">
              <a:defRPr/>
            </a:pPr>
            <a:r>
              <a:rPr lang="ko-KR" altLang="en-US" sz="5600" b="1" dirty="0" smtClean="0"/>
              <a:t>알게 하옵소서 하매</a:t>
            </a:r>
            <a:endParaRPr lang="ko-KR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3857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여호와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en-US" altLang="ko-KR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vs </a:t>
            </a:r>
            <a:r>
              <a:rPr lang="ko-KR" altLang="en-US" sz="60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바알</a:t>
            </a: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김도경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38669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야곱의 축복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55321" y="1539231"/>
            <a:ext cx="9495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/>
              <a:t>너는 어떤 시련이 </a:t>
            </a:r>
            <a:r>
              <a:rPr lang="ko-KR" altLang="en-US" sz="5400" b="1" dirty="0" smtClean="0"/>
              <a:t>와도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능히 </a:t>
            </a:r>
            <a:r>
              <a:rPr lang="ko-KR" altLang="en-US" sz="5400" b="1" dirty="0"/>
              <a:t>이겨 낼 강한 팔이 있어</a:t>
            </a:r>
          </a:p>
          <a:p>
            <a:r>
              <a:rPr lang="ko-KR" altLang="en-US" sz="5400" b="1" dirty="0"/>
              <a:t>전능하신 하나님께서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너와 </a:t>
            </a:r>
            <a:r>
              <a:rPr lang="ko-KR" altLang="en-US" sz="5400" b="1" dirty="0"/>
              <a:t>언제나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3997428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26967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야곱의 축복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000250" y="1482082"/>
            <a:ext cx="9699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/>
              <a:t>너는 하나님의 사람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아름다운 </a:t>
            </a:r>
            <a:r>
              <a:rPr lang="ko-KR" altLang="en-US" sz="5400" b="1" dirty="0"/>
              <a:t>하나님의 사람</a:t>
            </a:r>
          </a:p>
          <a:p>
            <a:r>
              <a:rPr lang="ko-KR" altLang="en-US" sz="5400" b="1" dirty="0"/>
              <a:t>나는 널 위해 기도하며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네 </a:t>
            </a:r>
            <a:r>
              <a:rPr lang="ko-KR" altLang="en-US" sz="5400" b="1" dirty="0"/>
              <a:t>길을 축복할거야</a:t>
            </a:r>
          </a:p>
        </p:txBody>
      </p:sp>
    </p:spTree>
    <p:extLst>
      <p:ext uri="{BB962C8B-B14F-4D97-AF65-F5344CB8AC3E}">
        <p14:creationId xmlns:p14="http://schemas.microsoft.com/office/powerpoint/2010/main" val="15955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26967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야곱의 축복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78477" y="1204496"/>
            <a:ext cx="8667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/>
              <a:t>너는 하나님의 선물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사랑스런 </a:t>
            </a:r>
            <a:r>
              <a:rPr lang="ko-KR" altLang="en-US" sz="5400" b="1" dirty="0"/>
              <a:t>하나님의 열매</a:t>
            </a:r>
          </a:p>
          <a:p>
            <a:r>
              <a:rPr lang="ko-KR" altLang="en-US" sz="5400" b="1" dirty="0"/>
              <a:t>주의 품에 꽃피운 나무가 되어줘</a:t>
            </a:r>
          </a:p>
        </p:txBody>
      </p:sp>
    </p:spTree>
    <p:extLst>
      <p:ext uri="{BB962C8B-B14F-4D97-AF65-F5344CB8AC3E}">
        <p14:creationId xmlns:p14="http://schemas.microsoft.com/office/powerpoint/2010/main" val="9318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626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346</Words>
  <Application>Microsoft Office PowerPoint</Application>
  <PresentationFormat>사용자 지정</PresentationFormat>
  <Paragraphs>133</Paragraphs>
  <Slides>41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41</vt:i4>
      </vt:variant>
    </vt:vector>
  </HeadingPairs>
  <TitlesOfParts>
    <vt:vector size="48" baseType="lpstr">
      <vt:lpstr>Office 테마</vt:lpstr>
      <vt:lpstr>7_Office 테마</vt:lpstr>
      <vt:lpstr>2_파형</vt:lpstr>
      <vt:lpstr>8_Office 테마</vt:lpstr>
      <vt:lpstr>1_Office 테마</vt:lpstr>
      <vt:lpstr>6_Office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267</cp:revision>
  <dcterms:created xsi:type="dcterms:W3CDTF">2022-06-11T10:00:30Z</dcterms:created>
  <dcterms:modified xsi:type="dcterms:W3CDTF">2024-10-12T08:46:26Z</dcterms:modified>
  <cp:version/>
</cp:coreProperties>
</file>