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435" r:id="rId5"/>
    <p:sldMasterId id="2147484447" r:id="rId6"/>
    <p:sldMasterId id="2147484459" r:id="rId7"/>
  </p:sldMasterIdLst>
  <p:notesMasterIdLst>
    <p:notesMasterId r:id="rId58"/>
  </p:notesMasterIdLst>
  <p:sldIdLst>
    <p:sldId id="1998" r:id="rId8"/>
    <p:sldId id="3080" r:id="rId9"/>
    <p:sldId id="3206" r:id="rId10"/>
    <p:sldId id="3207" r:id="rId11"/>
    <p:sldId id="3208" r:id="rId12"/>
    <p:sldId id="3209" r:id="rId13"/>
    <p:sldId id="3210" r:id="rId14"/>
    <p:sldId id="3211" r:id="rId15"/>
    <p:sldId id="3212" r:id="rId16"/>
    <p:sldId id="3213" r:id="rId17"/>
    <p:sldId id="3214" r:id="rId18"/>
    <p:sldId id="3215" r:id="rId19"/>
    <p:sldId id="3191" r:id="rId20"/>
    <p:sldId id="3192" r:id="rId21"/>
    <p:sldId id="3193" r:id="rId22"/>
    <p:sldId id="3194" r:id="rId23"/>
    <p:sldId id="3195" r:id="rId24"/>
    <p:sldId id="3196" r:id="rId25"/>
    <p:sldId id="3197" r:id="rId26"/>
    <p:sldId id="3167" r:id="rId27"/>
    <p:sldId id="3168" r:id="rId28"/>
    <p:sldId id="3169" r:id="rId29"/>
    <p:sldId id="3170" r:id="rId30"/>
    <p:sldId id="3171" r:id="rId31"/>
    <p:sldId id="2614" r:id="rId32"/>
    <p:sldId id="2547" r:id="rId33"/>
    <p:sldId id="2548" r:id="rId34"/>
    <p:sldId id="2549" r:id="rId35"/>
    <p:sldId id="2550" r:id="rId36"/>
    <p:sldId id="3198" r:id="rId37"/>
    <p:sldId id="3199" r:id="rId38"/>
    <p:sldId id="3200" r:id="rId39"/>
    <p:sldId id="3201" r:id="rId40"/>
    <p:sldId id="3202" r:id="rId41"/>
    <p:sldId id="3203" r:id="rId42"/>
    <p:sldId id="3204" r:id="rId43"/>
    <p:sldId id="2915" r:id="rId44"/>
    <p:sldId id="3067" r:id="rId45"/>
    <p:sldId id="3068" r:id="rId46"/>
    <p:sldId id="3205" r:id="rId47"/>
    <p:sldId id="3069" r:id="rId48"/>
    <p:sldId id="2919" r:id="rId49"/>
    <p:sldId id="2922" r:id="rId50"/>
    <p:sldId id="2641" r:id="rId51"/>
    <p:sldId id="3216" r:id="rId52"/>
    <p:sldId id="3217" r:id="rId53"/>
    <p:sldId id="1932" r:id="rId54"/>
    <p:sldId id="1933" r:id="rId55"/>
    <p:sldId id="1934" r:id="rId56"/>
    <p:sldId id="2363" r:id="rId57"/>
  </p:sldIdLst>
  <p:sldSz cx="12192000" cy="6858000"/>
  <p:notesSz cx="6858000" cy="9144000"/>
  <p:defaultTextStyle>
    <a:defPPr>
      <a:defRPr lang="ko-KR"/>
    </a:defPPr>
    <a:lvl1pPr marL="0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3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-322" y="-67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64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2024-07-14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11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6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52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49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07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91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8711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613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45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13866730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059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063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6152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2149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5607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7991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7361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1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31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7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6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5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4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3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2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0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2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2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30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9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5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77" indent="0">
              <a:buNone/>
              <a:defRPr sz="2400"/>
            </a:lvl3pPr>
            <a:lvl4pPr marL="1370668" indent="0">
              <a:buNone/>
              <a:defRPr sz="2100"/>
            </a:lvl4pPr>
            <a:lvl5pPr marL="1827554" indent="0">
              <a:buNone/>
              <a:defRPr sz="2100"/>
            </a:lvl5pPr>
            <a:lvl6pPr marL="2284458" indent="0">
              <a:buNone/>
              <a:defRPr sz="2100"/>
            </a:lvl6pPr>
            <a:lvl7pPr marL="2741333" indent="0">
              <a:buNone/>
              <a:defRPr sz="2100"/>
            </a:lvl7pPr>
            <a:lvl8pPr marL="3198208" indent="0">
              <a:buNone/>
              <a:defRPr sz="2100"/>
            </a:lvl8pPr>
            <a:lvl9pPr marL="365508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614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6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6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3" y="592993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206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91" y="128759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57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14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718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286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99" y="420380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50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58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6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6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6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2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9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5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2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32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43" indent="0">
              <a:buNone/>
              <a:defRPr sz="2000" b="1"/>
            </a:lvl2pPr>
            <a:lvl3pPr marL="913309" indent="0">
              <a:buNone/>
              <a:defRPr sz="1900" b="1"/>
            </a:lvl3pPr>
            <a:lvl4pPr marL="1369970" indent="0">
              <a:buNone/>
              <a:defRPr sz="1600" b="1"/>
            </a:lvl4pPr>
            <a:lvl5pPr marL="1826624" indent="0">
              <a:buNone/>
              <a:defRPr sz="1600" b="1"/>
            </a:lvl5pPr>
            <a:lvl6pPr marL="2283286" indent="0">
              <a:buNone/>
              <a:defRPr sz="1600" b="1"/>
            </a:lvl6pPr>
            <a:lvl7pPr marL="2739938" indent="0">
              <a:buNone/>
              <a:defRPr sz="1600" b="1"/>
            </a:lvl7pPr>
            <a:lvl8pPr marL="3196579" indent="0">
              <a:buNone/>
              <a:defRPr sz="1600" b="1"/>
            </a:lvl8pPr>
            <a:lvl9pPr marL="365323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40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32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43" indent="0">
              <a:buNone/>
              <a:defRPr sz="2000" b="1"/>
            </a:lvl2pPr>
            <a:lvl3pPr marL="913309" indent="0">
              <a:buNone/>
              <a:defRPr sz="1900" b="1"/>
            </a:lvl3pPr>
            <a:lvl4pPr marL="1369970" indent="0">
              <a:buNone/>
              <a:defRPr sz="1600" b="1"/>
            </a:lvl4pPr>
            <a:lvl5pPr marL="1826624" indent="0">
              <a:buNone/>
              <a:defRPr sz="1600" b="1"/>
            </a:lvl5pPr>
            <a:lvl6pPr marL="2283286" indent="0">
              <a:buNone/>
              <a:defRPr sz="1600" b="1"/>
            </a:lvl6pPr>
            <a:lvl7pPr marL="2739938" indent="0">
              <a:buNone/>
              <a:defRPr sz="1600" b="1"/>
            </a:lvl7pPr>
            <a:lvl8pPr marL="3196579" indent="0">
              <a:buNone/>
              <a:defRPr sz="1600" b="1"/>
            </a:lvl8pPr>
            <a:lvl9pPr marL="365323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40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9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40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82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43" indent="0">
              <a:buNone/>
              <a:defRPr sz="1200"/>
            </a:lvl2pPr>
            <a:lvl3pPr marL="913309" indent="0">
              <a:buNone/>
              <a:defRPr sz="1100"/>
            </a:lvl3pPr>
            <a:lvl4pPr marL="1369970" indent="0">
              <a:buNone/>
              <a:defRPr sz="900"/>
            </a:lvl4pPr>
            <a:lvl5pPr marL="1826624" indent="0">
              <a:buNone/>
              <a:defRPr sz="900"/>
            </a:lvl5pPr>
            <a:lvl6pPr marL="2283286" indent="0">
              <a:buNone/>
              <a:defRPr sz="900"/>
            </a:lvl6pPr>
            <a:lvl7pPr marL="2739938" indent="0">
              <a:buNone/>
              <a:defRPr sz="900"/>
            </a:lvl7pPr>
            <a:lvl8pPr marL="3196579" indent="0">
              <a:buNone/>
              <a:defRPr sz="900"/>
            </a:lvl8pPr>
            <a:lvl9pPr marL="365323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99" y="338897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5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43" indent="0">
              <a:buNone/>
              <a:defRPr sz="1200"/>
            </a:lvl2pPr>
            <a:lvl3pPr marL="913309" indent="0">
              <a:buNone/>
              <a:defRPr sz="1100"/>
            </a:lvl3pPr>
            <a:lvl4pPr marL="1369970" indent="0">
              <a:buNone/>
              <a:defRPr sz="900"/>
            </a:lvl4pPr>
            <a:lvl5pPr marL="1826624" indent="0">
              <a:buNone/>
              <a:defRPr sz="900"/>
            </a:lvl5pPr>
            <a:lvl6pPr marL="2283286" indent="0">
              <a:buNone/>
              <a:defRPr sz="900"/>
            </a:lvl6pPr>
            <a:lvl7pPr marL="2739938" indent="0">
              <a:buNone/>
              <a:defRPr sz="900"/>
            </a:lvl7pPr>
            <a:lvl8pPr marL="3196579" indent="0">
              <a:buNone/>
              <a:defRPr sz="900"/>
            </a:lvl8pPr>
            <a:lvl9pPr marL="365323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43" indent="0">
              <a:buNone/>
              <a:defRPr sz="2800"/>
            </a:lvl2pPr>
            <a:lvl3pPr marL="913309" indent="0">
              <a:buNone/>
              <a:defRPr sz="2400"/>
            </a:lvl3pPr>
            <a:lvl4pPr marL="1369970" indent="0">
              <a:buNone/>
              <a:defRPr sz="2000"/>
            </a:lvl4pPr>
            <a:lvl5pPr marL="1826624" indent="0">
              <a:buNone/>
              <a:defRPr sz="2000"/>
            </a:lvl5pPr>
            <a:lvl6pPr marL="2283286" indent="0">
              <a:buNone/>
              <a:defRPr sz="2000"/>
            </a:lvl6pPr>
            <a:lvl7pPr marL="2739938" indent="0">
              <a:buNone/>
              <a:defRPr sz="2000"/>
            </a:lvl7pPr>
            <a:lvl8pPr marL="3196579" indent="0">
              <a:buNone/>
              <a:defRPr sz="2000"/>
            </a:lvl8pPr>
            <a:lvl9pPr marL="365323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9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97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6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5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4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3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2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0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5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5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33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52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8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77" indent="0">
              <a:buNone/>
              <a:defRPr sz="2400"/>
            </a:lvl3pPr>
            <a:lvl4pPr marL="1370668" indent="0">
              <a:buNone/>
              <a:defRPr sz="2100"/>
            </a:lvl4pPr>
            <a:lvl5pPr marL="1827554" indent="0">
              <a:buNone/>
              <a:defRPr sz="2100"/>
            </a:lvl5pPr>
            <a:lvl6pPr marL="2284458" indent="0">
              <a:buNone/>
              <a:defRPr sz="2100"/>
            </a:lvl6pPr>
            <a:lvl7pPr marL="2741333" indent="0">
              <a:buNone/>
              <a:defRPr sz="2100"/>
            </a:lvl7pPr>
            <a:lvl8pPr marL="3198208" indent="0">
              <a:buNone/>
              <a:defRPr sz="2100"/>
            </a:lvl8pPr>
            <a:lvl9pPr marL="365508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63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8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8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3" y="592993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206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91" y="128759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57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14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718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286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8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98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977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1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2024-07-14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69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69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611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8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325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306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65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1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43" indent="0">
              <a:buNone/>
              <a:defRPr sz="12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114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43" indent="0">
              <a:buNone/>
              <a:defRPr sz="12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193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79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93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93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806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8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831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8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10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7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7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632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402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321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478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53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1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43" indent="0">
              <a:buNone/>
              <a:defRPr sz="12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830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8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43" indent="0">
              <a:buNone/>
              <a:defRPr sz="12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38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675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81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81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39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9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2024-07-14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716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110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097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604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521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975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558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236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74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0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64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64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64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2024-07-14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64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64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6" tIns="45710" rIns="9138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6" tIns="45710" rIns="9138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72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72"/>
            <a:ext cx="3860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72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7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74" indent="-342674" algn="l" defTabSz="91377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41" indent="-285565" algn="l" defTabSz="91377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29" indent="-228449" algn="l" defTabSz="91377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04" indent="-228449" algn="l" defTabSz="91377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83" indent="-228449" algn="l" defTabSz="91377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81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7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58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6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6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54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5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3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0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8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64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36" tIns="45682" rIns="9133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68"/>
            <a:ext cx="5048920" cy="365125"/>
          </a:xfrm>
          <a:prstGeom prst="rect">
            <a:avLst/>
          </a:prstGeom>
        </p:spPr>
        <p:txBody>
          <a:bodyPr vert="horz" lIns="91336" tIns="45682" rIns="9133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510" y="6250568"/>
            <a:ext cx="5048921" cy="365125"/>
          </a:xfrm>
          <a:prstGeom prst="rect">
            <a:avLst/>
          </a:prstGeom>
        </p:spPr>
        <p:txBody>
          <a:bodyPr vert="horz" lIns="91336" tIns="45682" rIns="9133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68"/>
            <a:ext cx="1549101" cy="365125"/>
          </a:xfrm>
          <a:prstGeom prst="rect">
            <a:avLst/>
          </a:prstGeom>
        </p:spPr>
        <p:txBody>
          <a:bodyPr vert="horz" lIns="91336" tIns="45682" rIns="9133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36" tIns="45682" rIns="9133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330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96" indent="-273996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82" indent="-273996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640" indent="-228330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642" indent="-228330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301" indent="-228330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961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621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274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938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43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9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70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24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86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38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79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31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6" tIns="45710" rIns="9138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6" tIns="45710" rIns="9138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00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00"/>
            <a:ext cx="3860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00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7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74" indent="-342674" algn="l" defTabSz="91377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41" indent="-285565" algn="l" defTabSz="91377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29" indent="-228449" algn="l" defTabSz="91377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04" indent="-228449" algn="l" defTabSz="91377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83" indent="-228449" algn="l" defTabSz="91377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81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7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58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6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6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54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5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3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0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8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8"/>
            <a:ext cx="284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8"/>
            <a:ext cx="3860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8"/>
            <a:ext cx="284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4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</p:sldLayoutIdLst>
  <p:txStyles>
    <p:titleStyle>
      <a:lvl1pPr algn="ctr" defTabSz="914286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8" indent="-342858" algn="l" defTabSz="914286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7" indent="-285717" algn="l" defTabSz="914286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8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</p:sldLayoutIdLst>
  <p:txStyles>
    <p:titleStyle>
      <a:lvl1pPr algn="ctr" defTabSz="914286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8" indent="-342858" algn="l" defTabSz="914286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7" indent="-285717" algn="l" defTabSz="914286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2024-07-14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6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0.png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2.png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3.png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4.png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0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3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4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0.png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2.png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3.png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4.png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65"/>
            <a:ext cx="3048000" cy="317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08" tIns="45674" rIns="9130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86" tIns="45710" rIns="9138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0">
            <a:extLst>
              <a:ext uri="{FF2B5EF4-FFF2-40B4-BE49-F238E27FC236}">
                <a16:creationId xmlns:a16="http://schemas.microsoft.com/office/drawing/2014/main" xmlns="" id="{AEDEE922-0977-B2BD-4795-7D7E39B538C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3"/>
            <a:ext cx="1144315" cy="620093"/>
          </a:xfrm>
          <a:prstGeom prst="rect">
            <a:avLst/>
          </a:prstGeom>
        </p:spPr>
      </p:pic>
      <p:cxnSp>
        <p:nvCxnSpPr>
          <p:cNvPr id="29" name="직선 연결선 28"/>
          <p:cNvCxnSpPr/>
          <p:nvPr/>
        </p:nvCxnSpPr>
        <p:spPr>
          <a:xfrm>
            <a:off x="11192371" y="3600453"/>
            <a:ext cx="0" cy="450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FE element 32">
            <a:extLst>
              <a:ext uri="{FF2B5EF4-FFF2-40B4-BE49-F238E27FC236}">
                <a16:creationId xmlns:a16="http://schemas.microsoft.com/office/drawing/2014/main" xmlns="" id="{446869A3-F0C5-EC3C-2577-80F908E16CD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8"/>
            <a:ext cx="2713336" cy="941285"/>
          </a:xfrm>
          <a:prstGeom prst="rect">
            <a:avLst/>
          </a:prstGeom>
        </p:spPr>
      </p:pic>
      <p:pic>
        <p:nvPicPr>
          <p:cNvPr id="9" name="PFE element 33">
            <a:extLst>
              <a:ext uri="{FF2B5EF4-FFF2-40B4-BE49-F238E27FC236}">
                <a16:creationId xmlns:a16="http://schemas.microsoft.com/office/drawing/2014/main" xmlns="" id="{93B51D84-AD03-63E2-D323-E9DE62B0B8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8"/>
            <a:ext cx="1245920" cy="493691"/>
          </a:xfrm>
          <a:prstGeom prst="rect">
            <a:avLst/>
          </a:prstGeom>
        </p:spPr>
      </p:pic>
      <p:pic>
        <p:nvPicPr>
          <p:cNvPr id="11" name="PFE element 34">
            <a:extLst>
              <a:ext uri="{FF2B5EF4-FFF2-40B4-BE49-F238E27FC236}">
                <a16:creationId xmlns:a16="http://schemas.microsoft.com/office/drawing/2014/main" xmlns="" id="{CACE9DB0-D8C1-7A05-EE52-A7E039B4984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3" y="1876508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30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5">
            <a:extLst>
              <a:ext uri="{FF2B5EF4-FFF2-40B4-BE49-F238E27FC236}">
                <a16:creationId xmlns:a16="http://schemas.microsoft.com/office/drawing/2014/main" xmlns="" id="{3460F7CB-1CDD-E82F-B513-EC3FEAE6FE7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3"/>
            <a:ext cx="1144315" cy="620093"/>
          </a:xfrm>
          <a:prstGeom prst="rect">
            <a:avLst/>
          </a:prstGeom>
        </p:spPr>
      </p:pic>
      <p:pic>
        <p:nvPicPr>
          <p:cNvPr id="7" name="PFE element 36">
            <a:extLst>
              <a:ext uri="{FF2B5EF4-FFF2-40B4-BE49-F238E27FC236}">
                <a16:creationId xmlns:a16="http://schemas.microsoft.com/office/drawing/2014/main" xmlns="" id="{2C061A3C-2E97-36DA-60D5-C7099835401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8"/>
            <a:ext cx="2713336" cy="941285"/>
          </a:xfrm>
          <a:prstGeom prst="rect">
            <a:avLst/>
          </a:prstGeom>
        </p:spPr>
      </p:pic>
      <p:pic>
        <p:nvPicPr>
          <p:cNvPr id="9" name="PFE element 37">
            <a:extLst>
              <a:ext uri="{FF2B5EF4-FFF2-40B4-BE49-F238E27FC236}">
                <a16:creationId xmlns:a16="http://schemas.microsoft.com/office/drawing/2014/main" xmlns="" id="{FAC80DE2-8CDB-2308-896F-9C1A7D6E972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8"/>
            <a:ext cx="1245920" cy="493691"/>
          </a:xfrm>
          <a:prstGeom prst="rect">
            <a:avLst/>
          </a:prstGeom>
        </p:spPr>
      </p:pic>
      <p:pic>
        <p:nvPicPr>
          <p:cNvPr id="11" name="PFE element 38">
            <a:extLst>
              <a:ext uri="{FF2B5EF4-FFF2-40B4-BE49-F238E27FC236}">
                <a16:creationId xmlns:a16="http://schemas.microsoft.com/office/drawing/2014/main" xmlns="" id="{A8A18855-3C98-9BE6-D62E-56D43C014BE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1" y="1876508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08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9">
            <a:extLst>
              <a:ext uri="{FF2B5EF4-FFF2-40B4-BE49-F238E27FC236}">
                <a16:creationId xmlns:a16="http://schemas.microsoft.com/office/drawing/2014/main" xmlns="" id="{0C9A5032-50E8-2CA8-1629-3FBAE19915D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3"/>
            <a:ext cx="1144315" cy="620093"/>
          </a:xfrm>
          <a:prstGeom prst="rect">
            <a:avLst/>
          </a:prstGeom>
        </p:spPr>
      </p:pic>
      <p:pic>
        <p:nvPicPr>
          <p:cNvPr id="7" name="PFE element 40">
            <a:extLst>
              <a:ext uri="{FF2B5EF4-FFF2-40B4-BE49-F238E27FC236}">
                <a16:creationId xmlns:a16="http://schemas.microsoft.com/office/drawing/2014/main" xmlns="" id="{9F3378FC-2A6A-4072-E9F4-40FA161EEF1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8"/>
            <a:ext cx="2713336" cy="941285"/>
          </a:xfrm>
          <a:prstGeom prst="rect">
            <a:avLst/>
          </a:prstGeom>
        </p:spPr>
      </p:pic>
      <p:pic>
        <p:nvPicPr>
          <p:cNvPr id="9" name="PFE element 41">
            <a:extLst>
              <a:ext uri="{FF2B5EF4-FFF2-40B4-BE49-F238E27FC236}">
                <a16:creationId xmlns:a16="http://schemas.microsoft.com/office/drawing/2014/main" xmlns="" id="{21005904-280F-34B8-114B-7807F137C8D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8"/>
            <a:ext cx="1245920" cy="493691"/>
          </a:xfrm>
          <a:prstGeom prst="rect">
            <a:avLst/>
          </a:prstGeom>
        </p:spPr>
      </p:pic>
      <p:pic>
        <p:nvPicPr>
          <p:cNvPr id="11" name="PFE element 42">
            <a:extLst>
              <a:ext uri="{FF2B5EF4-FFF2-40B4-BE49-F238E27FC236}">
                <a16:creationId xmlns:a16="http://schemas.microsoft.com/office/drawing/2014/main" xmlns="" id="{2B6B6018-868B-1048-D68E-78480589614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3" y="1876508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34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0" name="PFE element 2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30687" y="1050284"/>
            <a:ext cx="1195111" cy="620093"/>
          </a:xfrm>
          <a:prstGeom prst="rect">
            <a:avLst/>
          </a:prstGeom>
        </p:spPr>
      </p:pic>
      <p:pic>
        <p:nvPicPr>
          <p:cNvPr id="12" name="PFE element 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31753" y="1035877"/>
            <a:ext cx="1761067" cy="237067"/>
          </a:xfrm>
          <a:prstGeom prst="rect">
            <a:avLst/>
          </a:prstGeom>
        </p:spPr>
      </p:pic>
      <p:pic>
        <p:nvPicPr>
          <p:cNvPr id="14" name="PFE element 4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28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7" y="1050284"/>
            <a:ext cx="1195111" cy="620093"/>
          </a:xfrm>
          <a:prstGeom prst="rect">
            <a:avLst/>
          </a:prstGeom>
        </p:spPr>
      </p:pic>
      <p:pic>
        <p:nvPicPr>
          <p:cNvPr id="7" name="PFE element 6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7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8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3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36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7" y="1050284"/>
            <a:ext cx="1195111" cy="620093"/>
          </a:xfrm>
          <a:prstGeom prst="rect">
            <a:avLst/>
          </a:prstGeom>
        </p:spPr>
      </p:pic>
      <p:pic>
        <p:nvPicPr>
          <p:cNvPr id="7" name="PFE element 10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12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3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41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8" name="PFE element 14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30687" y="1050284"/>
            <a:ext cx="1195111" cy="620093"/>
          </a:xfrm>
          <a:prstGeom prst="rect">
            <a:avLst/>
          </a:prstGeom>
        </p:spPr>
      </p:pic>
      <p:pic>
        <p:nvPicPr>
          <p:cNvPr id="10" name="PFE element 15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2" name="PFE element 16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3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04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7" y="1050284"/>
            <a:ext cx="1195111" cy="620093"/>
          </a:xfrm>
          <a:prstGeom prst="rect">
            <a:avLst/>
          </a:prstGeom>
        </p:spPr>
      </p:pic>
      <p:pic>
        <p:nvPicPr>
          <p:cNvPr id="7" name="PFE element 18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9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20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3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75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7" y="1050284"/>
            <a:ext cx="1195111" cy="620093"/>
          </a:xfrm>
          <a:prstGeom prst="rect">
            <a:avLst/>
          </a:prstGeom>
        </p:spPr>
      </p:pic>
      <p:pic>
        <p:nvPicPr>
          <p:cNvPr id="7" name="PFE element 22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2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24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3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08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25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7" y="1050284"/>
            <a:ext cx="1195111" cy="620093"/>
          </a:xfrm>
          <a:prstGeom prst="rect">
            <a:avLst/>
          </a:prstGeom>
        </p:spPr>
      </p:pic>
      <p:pic>
        <p:nvPicPr>
          <p:cNvPr id="15" name="PFE element 26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7" name="PFE element 27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9" name="PFE element 28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3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62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29"/>
            <a:ext cx="7104789" cy="1446551"/>
          </a:xfrm>
          <a:prstGeom prst="rect">
            <a:avLst/>
          </a:prstGeom>
          <a:noFill/>
        </p:spPr>
        <p:txBody>
          <a:bodyPr wrap="square" lIns="91430" tIns="45718" rIns="9143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828CF707-1F2C-22EE-C7CB-EBAE836DBD2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4600F587-D600-C1B2-5FFD-2B183C4A7FA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50" y="898272"/>
            <a:ext cx="1161247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B3477692-8875-C443-C478-E36D6894811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7"/>
            <a:ext cx="1245920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BB4D0FC5-0C88-FB0B-14B1-840C76FC82B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00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FF2E80B8-B217-E2F7-E7EB-7CB5D4E6E8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50" y="898272"/>
            <a:ext cx="1161247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69CB31D0-DB5B-4684-7F8A-D82CB4E5870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2BC0EF62-380F-42A5-3523-72EA93CBC5E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1B8E2B46-95E0-CBC1-FDE9-02A2FF934D4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7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89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="" xmlns:a16="http://schemas.microsoft.com/office/drawing/2014/main" id="{3BF0D4E6-5CEC-2B22-5E40-2C7A04CE1AD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="" xmlns:a16="http://schemas.microsoft.com/office/drawing/2014/main" id="{05497FFB-39FE-B824-F670-0ABF4FCA637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50" y="898272"/>
            <a:ext cx="1161247" cy="620093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="" xmlns:a16="http://schemas.microsoft.com/office/drawing/2014/main" id="{F226B930-C28B-A0DD-7275-9A975DC0880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="" xmlns:a16="http://schemas.microsoft.com/office/drawing/2014/main" id="{EB9B23DE-AF21-4F6E-EF1B-1840C5FE707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7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97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3">
            <a:extLst>
              <a:ext uri="{FF2B5EF4-FFF2-40B4-BE49-F238E27FC236}">
                <a16:creationId xmlns="" xmlns:a16="http://schemas.microsoft.com/office/drawing/2014/main" id="{DE8B2C2A-2C6D-A625-2184-169F75D3AFA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50" y="898272"/>
            <a:ext cx="1161247" cy="620093"/>
          </a:xfrm>
          <a:prstGeom prst="rect">
            <a:avLst/>
          </a:prstGeom>
        </p:spPr>
      </p:pic>
      <p:pic>
        <p:nvPicPr>
          <p:cNvPr id="13" name="PFE element 14">
            <a:extLst>
              <a:ext uri="{FF2B5EF4-FFF2-40B4-BE49-F238E27FC236}">
                <a16:creationId xmlns="" xmlns:a16="http://schemas.microsoft.com/office/drawing/2014/main" id="{C2FD4BEE-BF2F-D42E-C52B-7580B2CB6A2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15" name="PFE element 15">
            <a:extLst>
              <a:ext uri="{FF2B5EF4-FFF2-40B4-BE49-F238E27FC236}">
                <a16:creationId xmlns="" xmlns:a16="http://schemas.microsoft.com/office/drawing/2014/main" id="{E54BC057-63D5-4FF9-74BB-8C778846CEA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7" name="PFE element 16">
            <a:extLst>
              <a:ext uri="{FF2B5EF4-FFF2-40B4-BE49-F238E27FC236}">
                <a16:creationId xmlns="" xmlns:a16="http://schemas.microsoft.com/office/drawing/2014/main" id="{F6CFCF04-0E91-E1BF-C37A-700C30087BA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7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08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7">
            <a:extLst>
              <a:ext uri="{FF2B5EF4-FFF2-40B4-BE49-F238E27FC236}">
                <a16:creationId xmlns="" xmlns:a16="http://schemas.microsoft.com/office/drawing/2014/main" id="{1C6A5E8D-E6BB-3539-597A-8C862B4B04D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50" y="898272"/>
            <a:ext cx="1161247" cy="620093"/>
          </a:xfrm>
          <a:prstGeom prst="rect">
            <a:avLst/>
          </a:prstGeom>
        </p:spPr>
      </p:pic>
      <p:pic>
        <p:nvPicPr>
          <p:cNvPr id="13" name="PFE element 18">
            <a:extLst>
              <a:ext uri="{FF2B5EF4-FFF2-40B4-BE49-F238E27FC236}">
                <a16:creationId xmlns="" xmlns:a16="http://schemas.microsoft.com/office/drawing/2014/main" id="{9C0B2DEE-8FB2-2FCC-5661-D18C27A368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15" name="PFE element 19">
            <a:extLst>
              <a:ext uri="{FF2B5EF4-FFF2-40B4-BE49-F238E27FC236}">
                <a16:creationId xmlns="" xmlns:a16="http://schemas.microsoft.com/office/drawing/2014/main" id="{2C4690F2-2BBF-701D-806A-0ECA04B068F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7" name="PFE element 20">
            <a:extLst>
              <a:ext uri="{FF2B5EF4-FFF2-40B4-BE49-F238E27FC236}">
                <a16:creationId xmlns="" xmlns:a16="http://schemas.microsoft.com/office/drawing/2014/main" id="{B5517C25-F28B-4BBA-9E29-4A9A255C394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7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1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36" tIns="45682" rIns="9133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28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>
                <a:latin typeface="HY헤드라인M"/>
                <a:ea typeface="HY헤드라인M"/>
              </a:rPr>
              <a:t>7</a:t>
            </a:r>
            <a:r>
              <a:rPr lang="ko-KR" altLang="en-US" sz="4000" dirty="0">
                <a:latin typeface="HY헤드라인M"/>
                <a:ea typeface="HY헤드라인M"/>
              </a:rPr>
              <a:t>월 </a:t>
            </a:r>
            <a:r>
              <a:rPr lang="en-US" altLang="ko-KR" sz="4000" dirty="0">
                <a:latin typeface="HY헤드라인M"/>
                <a:ea typeface="HY헤드라인M"/>
              </a:rPr>
              <a:t>14</a:t>
            </a:r>
            <a:r>
              <a:rPr lang="ko-KR" altLang="en-US" sz="4000" dirty="0">
                <a:latin typeface="HY헤드라인M"/>
                <a:ea typeface="HY헤드라인M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4" y="2237021"/>
            <a:ext cx="11987281" cy="22774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36" tIns="45682" rIns="9133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성령강림 후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여덟번째주일입니다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Autofit/>
          </a:bodyPr>
          <a:lstStyle/>
          <a:p>
            <a:pPr algn="ctr" defTabSz="91377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Autofit/>
          </a:bodyPr>
          <a:lstStyle/>
          <a:p>
            <a:pPr algn="ctr" defTabSz="91377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59856960-7001-B195-138D-B370BF7588A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8"/>
            <a:ext cx="2713336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F3A79F69-A9E2-1B0E-6AE9-BDA37F3F8F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50"/>
            <a:ext cx="8195733" cy="2583879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B9D30D23-A2EB-A606-4D11-C2A97B40CC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3"/>
            <a:ext cx="1144315" cy="62009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4A927FD2-CEDB-AD10-1348-5F41A541340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8"/>
            <a:ext cx="124592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01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0" name="PFE element 2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30687" y="1050284"/>
            <a:ext cx="1195111" cy="620093"/>
          </a:xfrm>
          <a:prstGeom prst="rect">
            <a:avLst/>
          </a:prstGeom>
        </p:spPr>
      </p:pic>
      <p:pic>
        <p:nvPicPr>
          <p:cNvPr id="12" name="PFE element 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31753" y="1035877"/>
            <a:ext cx="1761067" cy="237067"/>
          </a:xfrm>
          <a:prstGeom prst="rect">
            <a:avLst/>
          </a:prstGeom>
        </p:spPr>
      </p:pic>
      <p:pic>
        <p:nvPicPr>
          <p:cNvPr id="14" name="PFE element 4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65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7" y="1050284"/>
            <a:ext cx="1195111" cy="620093"/>
          </a:xfrm>
          <a:prstGeom prst="rect">
            <a:avLst/>
          </a:prstGeom>
        </p:spPr>
      </p:pic>
      <p:pic>
        <p:nvPicPr>
          <p:cNvPr id="7" name="PFE element 6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7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8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3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80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7" y="1050284"/>
            <a:ext cx="1195111" cy="620093"/>
          </a:xfrm>
          <a:prstGeom prst="rect">
            <a:avLst/>
          </a:prstGeom>
        </p:spPr>
      </p:pic>
      <p:pic>
        <p:nvPicPr>
          <p:cNvPr id="7" name="PFE element 10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12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3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90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8" name="PFE element 14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30687" y="1050284"/>
            <a:ext cx="1195111" cy="620093"/>
          </a:xfrm>
          <a:prstGeom prst="rect">
            <a:avLst/>
          </a:prstGeom>
        </p:spPr>
      </p:pic>
      <p:pic>
        <p:nvPicPr>
          <p:cNvPr id="10" name="PFE element 15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2" name="PFE element 16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3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69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7" y="1050284"/>
            <a:ext cx="1195111" cy="620093"/>
          </a:xfrm>
          <a:prstGeom prst="rect">
            <a:avLst/>
          </a:prstGeom>
        </p:spPr>
      </p:pic>
      <p:pic>
        <p:nvPicPr>
          <p:cNvPr id="7" name="PFE element 18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9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20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3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73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7" y="1050284"/>
            <a:ext cx="1195111" cy="620093"/>
          </a:xfrm>
          <a:prstGeom prst="rect">
            <a:avLst/>
          </a:prstGeom>
        </p:spPr>
      </p:pic>
      <p:pic>
        <p:nvPicPr>
          <p:cNvPr id="7" name="PFE element 22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2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24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3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33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25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7" y="1050284"/>
            <a:ext cx="1195111" cy="620093"/>
          </a:xfrm>
          <a:prstGeom prst="rect">
            <a:avLst/>
          </a:prstGeom>
        </p:spPr>
      </p:pic>
      <p:pic>
        <p:nvPicPr>
          <p:cNvPr id="15" name="PFE element 26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7" name="PFE element 27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9" name="PFE element 28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3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76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9"/>
            <a:ext cx="7848872" cy="1308031"/>
          </a:xfrm>
          <a:prstGeom prst="rect">
            <a:avLst/>
          </a:prstGeom>
          <a:noFill/>
        </p:spPr>
        <p:txBody>
          <a:bodyPr wrap="square" lIns="91396" tIns="45710" rIns="9139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장서원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4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83"/>
            <a:ext cx="7848872" cy="2893079"/>
          </a:xfrm>
          <a:prstGeom prst="rect">
            <a:avLst/>
          </a:prstGeom>
          <a:noFill/>
        </p:spPr>
        <p:txBody>
          <a:bodyPr wrap="square" lIns="91384" tIns="45710" rIns="91384" bIns="45710">
            <a:spAutoFit/>
          </a:bodyPr>
          <a:lstStyle/>
          <a:p>
            <a:pPr lvl="0" algn="ctr">
              <a:defRPr/>
            </a:pPr>
            <a:r>
              <a:rPr lang="ko-KR" altLang="en-US" sz="67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4800" b="1" dirty="0" err="1">
                <a:solidFill>
                  <a:prstClr val="black"/>
                </a:solidFill>
                <a:latin typeface="HY중고딕"/>
                <a:ea typeface="HY중고딕"/>
              </a:rPr>
              <a:t>빌립보서</a:t>
            </a:r>
            <a:r>
              <a:rPr lang="ko-KR" altLang="en-US" sz="4800" b="1" dirty="0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r>
              <a:rPr lang="en-US" altLang="ko-KR" sz="4800" b="1" dirty="0">
                <a:solidFill>
                  <a:prstClr val="black"/>
                </a:solidFill>
                <a:latin typeface="HY중고딕"/>
                <a:ea typeface="HY중고딕"/>
              </a:rPr>
              <a:t>4</a:t>
            </a:r>
            <a:r>
              <a:rPr lang="ko-KR" altLang="en-US" sz="4800" b="1" dirty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4800" b="1" dirty="0" smtClean="0">
                <a:solidFill>
                  <a:prstClr val="black"/>
                </a:solidFill>
                <a:latin typeface="HY중고딕"/>
                <a:ea typeface="HY중고딕"/>
              </a:rPr>
              <a:t>6~7</a:t>
            </a:r>
            <a:r>
              <a:rPr lang="ko-KR" altLang="en-US" sz="48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  </a:t>
            </a:r>
            <a:endParaRPr lang="ko-KR" altLang="en-US" sz="48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08" tIns="45674" rIns="9130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90"/>
            <a:ext cx="9144000" cy="1384903"/>
          </a:xfrm>
          <a:prstGeom prst="rect">
            <a:avLst/>
          </a:prstGeom>
        </p:spPr>
        <p:txBody>
          <a:bodyPr wrap="square" lIns="91308" tIns="45674" rIns="9130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1"/>
            <a:ext cx="10825844" cy="969476"/>
          </a:xfrm>
          <a:prstGeom prst="rect">
            <a:avLst/>
          </a:prstGeom>
          <a:noFill/>
        </p:spPr>
        <p:txBody>
          <a:bodyPr vert="horz" wrap="square" lIns="91384" tIns="45710" rIns="9138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성경봉독</a:t>
            </a:r>
            <a:r>
              <a:rPr lang="en-US" altLang="ko-KR" sz="5500" b="1" dirty="0">
                <a:solidFill>
                  <a:srgbClr val="000000"/>
                </a:solidFill>
              </a:rPr>
              <a:t>-</a:t>
            </a: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500" b="1" dirty="0" err="1">
                <a:solidFill>
                  <a:srgbClr val="000000"/>
                </a:solidFill>
              </a:rPr>
              <a:t>빌립보서</a:t>
            </a: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en-US" altLang="ko-KR" sz="5500" b="1" dirty="0">
                <a:solidFill>
                  <a:srgbClr val="000000"/>
                </a:solidFill>
              </a:rPr>
              <a:t>4</a:t>
            </a:r>
            <a:r>
              <a:rPr lang="ko-KR" altLang="en-US" sz="5500" b="1" dirty="0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797349" y="1855021"/>
            <a:ext cx="11113784" cy="3785648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lvl="0">
              <a:defRPr/>
            </a:pPr>
            <a:r>
              <a:rPr lang="en-US" altLang="ko-KR" sz="6000" b="1" dirty="0" smtClean="0"/>
              <a:t>6 </a:t>
            </a:r>
            <a:r>
              <a:rPr lang="ko-KR" altLang="en-US" sz="6000" b="1" dirty="0" smtClean="0"/>
              <a:t>아무것도 염려하지 말고 다만 모든 일에 기도와 간구로</a:t>
            </a:r>
            <a:r>
              <a:rPr lang="en-US" altLang="ko-KR" sz="6000" b="1" dirty="0" smtClean="0"/>
              <a:t>, </a:t>
            </a:r>
            <a:r>
              <a:rPr lang="ko-KR" altLang="en-US" sz="6000" b="1" dirty="0" smtClean="0"/>
              <a:t>너희 구할 것을 감사함으로 하나님께 아뢰라</a:t>
            </a:r>
            <a:endParaRPr lang="ko-KR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CBCBA49A-0EAD-3E92-503D-21A10ECABAA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3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FB7CDD95-82C2-A030-8496-25E8BAF7FAA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8"/>
            <a:ext cx="2713336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97AF31A2-965F-07AC-4ED9-5B5E646363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8"/>
            <a:ext cx="1245920" cy="493691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CD988BBC-742F-1902-28E8-CB47D9129B9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39" y="1876508"/>
            <a:ext cx="8521125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033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08" tIns="45674" rIns="91308" bIns="45674">
            <a:spAutoFit/>
          </a:bodyPr>
          <a:lstStyle/>
          <a:p>
            <a:pPr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90"/>
            <a:ext cx="9144000" cy="1384903"/>
          </a:xfrm>
          <a:prstGeom prst="rect">
            <a:avLst/>
          </a:prstGeom>
        </p:spPr>
        <p:txBody>
          <a:bodyPr wrap="square" lIns="91308" tIns="45674" rIns="91308" bIns="45674">
            <a:spAutoFit/>
          </a:bodyPr>
          <a:lstStyle/>
          <a:p>
            <a:pPr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1"/>
            <a:ext cx="10825844" cy="969476"/>
          </a:xfrm>
          <a:prstGeom prst="rect">
            <a:avLst/>
          </a:prstGeom>
          <a:noFill/>
        </p:spPr>
        <p:txBody>
          <a:bodyPr vert="horz" wrap="square" lIns="91384" tIns="45710" rIns="91384" bIns="45710" anchor="t">
            <a:spAutoFit/>
          </a:bodyPr>
          <a:lstStyle/>
          <a:p>
            <a:pPr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성경봉독</a:t>
            </a:r>
            <a:r>
              <a:rPr lang="en-US" altLang="ko-KR" sz="5500" b="1" dirty="0">
                <a:solidFill>
                  <a:srgbClr val="000000"/>
                </a:solidFill>
              </a:rPr>
              <a:t>-</a:t>
            </a: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500" b="1" dirty="0" err="1">
                <a:solidFill>
                  <a:srgbClr val="000000"/>
                </a:solidFill>
              </a:rPr>
              <a:t>빌립보서</a:t>
            </a: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en-US" altLang="ko-KR" sz="5500" b="1" dirty="0">
                <a:solidFill>
                  <a:srgbClr val="000000"/>
                </a:solidFill>
              </a:rPr>
              <a:t>4</a:t>
            </a:r>
            <a:r>
              <a:rPr lang="ko-KR" altLang="en-US" sz="5500" b="1" dirty="0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2017320"/>
            <a:ext cx="11113784" cy="3785648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>
              <a:defRPr/>
            </a:pPr>
            <a:r>
              <a:rPr lang="en-US" altLang="ko-KR" sz="6000" b="1" dirty="0" smtClean="0">
                <a:solidFill>
                  <a:prstClr val="black"/>
                </a:solidFill>
              </a:rPr>
              <a:t>7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그리하면 모든 지각에 뛰어난 하나님의 평강이 그리스도 예수 안에서 너희 마음과 생각을 지키시리라</a:t>
            </a:r>
            <a:endParaRPr lang="ko-KR" alt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03120"/>
      </p:ext>
    </p:extLst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9820" y="903397"/>
            <a:ext cx="7848873" cy="46781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84" tIns="45710" rIns="91384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염려하지 말고 </a:t>
            </a:r>
            <a:r>
              <a:rPr lang="ko-KR" altLang="en-US" sz="54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기도</a:t>
            </a: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하자</a:t>
            </a:r>
            <a:endParaRPr lang="en-US" altLang="ko-KR" sz="4400" b="1" dirty="0" smtClean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4400" b="1" dirty="0" smtClean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지하람 </a:t>
            </a: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736" y="710295"/>
            <a:ext cx="10776857" cy="3785652"/>
          </a:xfrm>
          <a:prstGeom prst="rect">
            <a:avLst/>
          </a:prstGeom>
          <a:noFill/>
        </p:spPr>
        <p:txBody>
          <a:bodyPr wrap="square" lIns="91430" tIns="45718" rIns="91430" bIns="45718">
            <a:spAutoFit/>
          </a:bodyPr>
          <a:lstStyle/>
          <a:p>
            <a:pPr lvl="0" algn="ctr">
              <a:defRPr/>
            </a:pP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헌금 특송</a:t>
            </a:r>
          </a:p>
          <a:p>
            <a:pPr lvl="0" algn="ctr">
              <a:defRPr/>
            </a:pPr>
            <a:endParaRPr lang="en-US" altLang="ko-KR" sz="800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하이어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86" tIns="45710" rIns="9138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9"/>
            <a:ext cx="7848872" cy="1308031"/>
          </a:xfrm>
          <a:prstGeom prst="rect">
            <a:avLst/>
          </a:prstGeom>
          <a:noFill/>
        </p:spPr>
        <p:txBody>
          <a:bodyPr wrap="square" lIns="91384" tIns="45710" rIns="9138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서윤하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72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0104" y="1147483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14350" indent="-514350">
              <a:lnSpc>
                <a:spcPct val="140000"/>
              </a:lnSpc>
              <a:buFontTx/>
              <a:buAutoNum type="arabicPeriod"/>
              <a:tabLst>
                <a:tab pos="10048875" algn="l"/>
              </a:tabLst>
            </a:pPr>
            <a:r>
              <a:rPr lang="ko-KR" altLang="en-US" sz="3200" b="1" dirty="0" smtClean="0">
                <a:solidFill>
                  <a:prstClr val="black"/>
                </a:solidFill>
              </a:rPr>
              <a:t>열심히 </a:t>
            </a:r>
            <a:r>
              <a:rPr lang="ko-KR" altLang="en-US" sz="3200" b="1" dirty="0">
                <a:solidFill>
                  <a:prstClr val="black"/>
                </a:solidFill>
              </a:rPr>
              <a:t>전도하는 현대교회 어린이가 되기를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소망합니다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2400" b="1" dirty="0">
                <a:solidFill>
                  <a:prstClr val="black"/>
                </a:solidFill>
              </a:rPr>
              <a:t>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  (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말씀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: </a:t>
            </a:r>
            <a:r>
              <a:rPr lang="ko-KR" altLang="en-US" sz="2400" b="1" dirty="0" err="1" smtClean="0">
                <a:solidFill>
                  <a:prstClr val="black"/>
                </a:solidFill>
              </a:rPr>
              <a:t>디모데후서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4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장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2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절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)</a:t>
            </a:r>
            <a:endParaRPr lang="en-US" altLang="ko-KR" sz="24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2.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중앙연회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성경골든벨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(7/20,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광주교회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응원 바랍니다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참가자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: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이라임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김서연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이예준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임서현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송예권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송은권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최민서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)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3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여름성경학교는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7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26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금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)~28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주일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)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에 진행합니다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800" b="1" dirty="0">
                <a:solidFill>
                  <a:prstClr val="black"/>
                </a:solidFill>
              </a:rPr>
              <a:t>주제 </a:t>
            </a:r>
            <a:r>
              <a:rPr lang="en-US" altLang="ko-KR" sz="2800" b="1" dirty="0">
                <a:solidFill>
                  <a:prstClr val="black"/>
                </a:solidFill>
              </a:rPr>
              <a:t>: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기도할래요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말씀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: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데살로니가전서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5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장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18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절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)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다음주 예배위원은 사회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박기</a:t>
            </a:r>
            <a:r>
              <a:rPr lang="ko-KR" altLang="en-US" sz="3200" b="1" dirty="0">
                <a:solidFill>
                  <a:prstClr val="black"/>
                </a:solidFill>
              </a:rPr>
              <a:t>윤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어린이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대표기도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최은</a:t>
            </a:r>
            <a:r>
              <a:rPr lang="ko-KR" altLang="en-US" sz="3200" b="1" dirty="0">
                <a:solidFill>
                  <a:prstClr val="black"/>
                </a:solidFill>
              </a:rPr>
              <a:t>서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어린이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헌금기도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현하</a:t>
            </a:r>
            <a:r>
              <a:rPr lang="ko-KR" altLang="en-US" sz="3200" b="1" dirty="0">
                <a:solidFill>
                  <a:prstClr val="black"/>
                </a:solidFill>
              </a:rPr>
              <a:t>영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어린이 입니다</a:t>
            </a:r>
            <a:endParaRPr lang="en-US" altLang="ko-KR" sz="32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258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9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93" y="1884020"/>
            <a:ext cx="10224000" cy="457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027193" y="2992438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8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AF458CC0-A2ED-AA60-8149-A05B5407575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3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75D0DFC7-0A1B-AE4E-9B83-71F15ECF34A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8"/>
            <a:ext cx="2713336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AA4A50BF-DC64-D35A-D275-D1C01994167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8"/>
            <a:ext cx="1245920" cy="493691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6241A8B9-BA99-DDBA-D35C-B4726377FA4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1" y="1876508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011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94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24" tIns="45678" rIns="9132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405"/>
            <a:ext cx="3575720" cy="5632299"/>
          </a:xfrm>
          <a:prstGeom prst="rect">
            <a:avLst/>
          </a:prstGeom>
          <a:noFill/>
        </p:spPr>
        <p:txBody>
          <a:bodyPr wrap="square" lIns="91400" tIns="45714" rIns="9140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:a16="http://schemas.microsoft.com/office/drawing/2014/main" xmlns="" id="{233C6EAB-A148-3526-EE1B-B4A2223456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3"/>
            <a:ext cx="1144315" cy="620093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>
            <a:off x="11201401" y="3600453"/>
            <a:ext cx="0" cy="450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FE element 15">
            <a:extLst>
              <a:ext uri="{FF2B5EF4-FFF2-40B4-BE49-F238E27FC236}">
                <a16:creationId xmlns:a16="http://schemas.microsoft.com/office/drawing/2014/main" xmlns="" id="{A8B87662-26FC-206E-6D54-07B432733B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8"/>
            <a:ext cx="2713336" cy="941285"/>
          </a:xfrm>
          <a:prstGeom prst="rect">
            <a:avLst/>
          </a:prstGeom>
        </p:spPr>
      </p:pic>
      <p:pic>
        <p:nvPicPr>
          <p:cNvPr id="10" name="PFE element 16">
            <a:extLst>
              <a:ext uri="{FF2B5EF4-FFF2-40B4-BE49-F238E27FC236}">
                <a16:creationId xmlns:a16="http://schemas.microsoft.com/office/drawing/2014/main" xmlns="" id="{D4FA80C4-5CD1-A801-2FF4-25579273982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8"/>
            <a:ext cx="1245920" cy="493691"/>
          </a:xfrm>
          <a:prstGeom prst="rect">
            <a:avLst/>
          </a:prstGeom>
        </p:spPr>
      </p:pic>
      <p:pic>
        <p:nvPicPr>
          <p:cNvPr id="12" name="PFE element 17">
            <a:extLst>
              <a:ext uri="{FF2B5EF4-FFF2-40B4-BE49-F238E27FC236}">
                <a16:creationId xmlns:a16="http://schemas.microsoft.com/office/drawing/2014/main" xmlns="" id="{7FA08924-2CCC-DCD3-346F-D99FF947CA6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3" y="1876508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2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8">
            <a:extLst>
              <a:ext uri="{FF2B5EF4-FFF2-40B4-BE49-F238E27FC236}">
                <a16:creationId xmlns:a16="http://schemas.microsoft.com/office/drawing/2014/main" xmlns="" id="{E63DEF54-B21F-EA23-A698-01708BC9E6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3"/>
            <a:ext cx="1144315" cy="620093"/>
          </a:xfrm>
          <a:prstGeom prst="rect">
            <a:avLst/>
          </a:prstGeom>
        </p:spPr>
      </p:pic>
      <p:pic>
        <p:nvPicPr>
          <p:cNvPr id="7" name="PFE element 19">
            <a:extLst>
              <a:ext uri="{FF2B5EF4-FFF2-40B4-BE49-F238E27FC236}">
                <a16:creationId xmlns:a16="http://schemas.microsoft.com/office/drawing/2014/main" xmlns="" id="{FBF24E7F-9B06-C461-76E8-227B978CEB4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8"/>
            <a:ext cx="2713336" cy="941285"/>
          </a:xfrm>
          <a:prstGeom prst="rect">
            <a:avLst/>
          </a:prstGeom>
        </p:spPr>
      </p:pic>
      <p:pic>
        <p:nvPicPr>
          <p:cNvPr id="9" name="PFE element 20">
            <a:extLst>
              <a:ext uri="{FF2B5EF4-FFF2-40B4-BE49-F238E27FC236}">
                <a16:creationId xmlns:a16="http://schemas.microsoft.com/office/drawing/2014/main" xmlns="" id="{6D71E3D8-B9A0-A99A-FC0F-9F383287C98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8"/>
            <a:ext cx="1245920" cy="493691"/>
          </a:xfrm>
          <a:prstGeom prst="rect">
            <a:avLst/>
          </a:prstGeom>
        </p:spPr>
      </p:pic>
      <p:pic>
        <p:nvPicPr>
          <p:cNvPr id="11" name="PFE element 21">
            <a:extLst>
              <a:ext uri="{FF2B5EF4-FFF2-40B4-BE49-F238E27FC236}">
                <a16:creationId xmlns:a16="http://schemas.microsoft.com/office/drawing/2014/main" xmlns="" id="{0142E536-AD2E-F0B2-F6F0-59128E2B362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50"/>
            <a:ext cx="8195733" cy="25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9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2">
            <a:extLst>
              <a:ext uri="{FF2B5EF4-FFF2-40B4-BE49-F238E27FC236}">
                <a16:creationId xmlns:a16="http://schemas.microsoft.com/office/drawing/2014/main" xmlns="" id="{E38CC2A8-BF77-F302-A693-1410457C40E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3"/>
            <a:ext cx="1144315" cy="620093"/>
          </a:xfrm>
          <a:prstGeom prst="rect">
            <a:avLst/>
          </a:prstGeom>
        </p:spPr>
      </p:pic>
      <p:pic>
        <p:nvPicPr>
          <p:cNvPr id="7" name="PFE element 23">
            <a:extLst>
              <a:ext uri="{FF2B5EF4-FFF2-40B4-BE49-F238E27FC236}">
                <a16:creationId xmlns:a16="http://schemas.microsoft.com/office/drawing/2014/main" xmlns="" id="{9E70C255-E432-40CA-159D-E09CE21129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8"/>
            <a:ext cx="2713336" cy="941285"/>
          </a:xfrm>
          <a:prstGeom prst="rect">
            <a:avLst/>
          </a:prstGeom>
        </p:spPr>
      </p:pic>
      <p:pic>
        <p:nvPicPr>
          <p:cNvPr id="9" name="PFE element 24">
            <a:extLst>
              <a:ext uri="{FF2B5EF4-FFF2-40B4-BE49-F238E27FC236}">
                <a16:creationId xmlns:a16="http://schemas.microsoft.com/office/drawing/2014/main" xmlns="" id="{B292E594-EE24-4EFB-5137-DFA6048A7A5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8"/>
            <a:ext cx="1245920" cy="493691"/>
          </a:xfrm>
          <a:prstGeom prst="rect">
            <a:avLst/>
          </a:prstGeom>
        </p:spPr>
      </p:pic>
      <p:pic>
        <p:nvPicPr>
          <p:cNvPr id="11" name="PFE element 25">
            <a:extLst>
              <a:ext uri="{FF2B5EF4-FFF2-40B4-BE49-F238E27FC236}">
                <a16:creationId xmlns:a16="http://schemas.microsoft.com/office/drawing/2014/main" xmlns="" id="{DB86CE01-8411-6616-119C-17214846423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39" y="1876508"/>
            <a:ext cx="8521125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5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:a16="http://schemas.microsoft.com/office/drawing/2014/main" xmlns="" id="{3841DC18-BE78-8032-A1E8-4A10C54B604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3"/>
            <a:ext cx="1144315" cy="620093"/>
          </a:xfrm>
          <a:prstGeom prst="rect">
            <a:avLst/>
          </a:prstGeom>
        </p:spPr>
      </p:pic>
      <p:pic>
        <p:nvPicPr>
          <p:cNvPr id="7" name="PFE element 27">
            <a:extLst>
              <a:ext uri="{FF2B5EF4-FFF2-40B4-BE49-F238E27FC236}">
                <a16:creationId xmlns:a16="http://schemas.microsoft.com/office/drawing/2014/main" xmlns="" id="{85DC1E9B-1E34-86F3-CB04-E35F6F7AACE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8"/>
            <a:ext cx="2713336" cy="941285"/>
          </a:xfrm>
          <a:prstGeom prst="rect">
            <a:avLst/>
          </a:prstGeom>
        </p:spPr>
      </p:pic>
      <p:pic>
        <p:nvPicPr>
          <p:cNvPr id="9" name="PFE element 28">
            <a:extLst>
              <a:ext uri="{FF2B5EF4-FFF2-40B4-BE49-F238E27FC236}">
                <a16:creationId xmlns:a16="http://schemas.microsoft.com/office/drawing/2014/main" xmlns="" id="{EBCDE1DF-AE1A-DD3E-1153-0709763283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8"/>
            <a:ext cx="1245920" cy="493691"/>
          </a:xfrm>
          <a:prstGeom prst="rect">
            <a:avLst/>
          </a:prstGeom>
        </p:spPr>
      </p:pic>
      <p:pic>
        <p:nvPicPr>
          <p:cNvPr id="11" name="PFE element 29">
            <a:extLst>
              <a:ext uri="{FF2B5EF4-FFF2-40B4-BE49-F238E27FC236}">
                <a16:creationId xmlns:a16="http://schemas.microsoft.com/office/drawing/2014/main" xmlns="" id="{61A64A25-868D-AE7F-627B-FB40D97BE17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1" y="1876508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1616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411</Words>
  <Application>Microsoft Office PowerPoint</Application>
  <PresentationFormat>사용자 지정</PresentationFormat>
  <Paragraphs>129</Paragraphs>
  <Slides>50</Slides>
  <Notes>30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50</vt:i4>
      </vt:variant>
    </vt:vector>
  </HeadingPairs>
  <TitlesOfParts>
    <vt:vector size="57" baseType="lpstr">
      <vt:lpstr>Office 테마</vt:lpstr>
      <vt:lpstr>7_Office 테마</vt:lpstr>
      <vt:lpstr>2_파형</vt:lpstr>
      <vt:lpstr>8_Office 테마</vt:lpstr>
      <vt:lpstr>10_Office 테마</vt:lpstr>
      <vt:lpstr>9_Office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user</cp:lastModifiedBy>
  <cp:revision>250</cp:revision>
  <dcterms:created xsi:type="dcterms:W3CDTF">2022-06-11T10:00:30Z</dcterms:created>
  <dcterms:modified xsi:type="dcterms:W3CDTF">2024-07-13T21:29:38Z</dcterms:modified>
  <cp:version/>
</cp:coreProperties>
</file>