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126" r:id="rId10"/>
    <p:sldId id="1165" r:id="rId11"/>
    <p:sldId id="1140" r:id="rId12"/>
    <p:sldId id="1171" r:id="rId13"/>
    <p:sldId id="1041" r:id="rId14"/>
    <p:sldId id="1042" r:id="rId15"/>
    <p:sldId id="1161" r:id="rId16"/>
    <p:sldId id="1173" r:id="rId17"/>
    <p:sldId id="270" r:id="rId18"/>
    <p:sldId id="281" r:id="rId19"/>
    <p:sldId id="282" r:id="rId20"/>
    <p:sldId id="276" r:id="rId21"/>
    <p:sldId id="862" r:id="rId22"/>
    <p:sldId id="1195" r:id="rId23"/>
    <p:sldId id="1196" r:id="rId24"/>
    <p:sldId id="1197" r:id="rId25"/>
    <p:sldId id="1198" r:id="rId26"/>
    <p:sldId id="1199" r:id="rId27"/>
    <p:sldId id="1200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749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아직은 어려서 잘 못하는 것도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많지만 하나님께서 우리의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마음을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도와 주셔서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혼자 있는 친구나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도움이 필요한 친구들에게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꼭 필요한 이웃이 되게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믿지 않는 친구들에게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전하는 용기와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생각하는 지혜를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받는 기쁨도 허락해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말씀은 내 발의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등불이요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의로운 규례들을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지키려고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수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 마음을 품은 자를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endParaRPr lang="en-US" altLang="ko-KR" sz="1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수   아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 걸음걸이를 주님의 말씀에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굳게 세우시고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어떠한 불의도 나를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지배하지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못하게 해주십시오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19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홍진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우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오늘도 교회에 나와서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예배드릴 때 저희들의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받아 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하나님을 만나는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귀한 시간이 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 동안 지내면서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 혼자만 생각하고 욕심을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부리다 친구를 미워하고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부모님의 마음을 아프게 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것들을 용서해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5853</TotalTime>
  <Words>404</Words>
  <Application>Microsoft Office PowerPoint</Application>
  <PresentationFormat>화면 슬라이드 쇼(4:3)</PresentationFormat>
  <Paragraphs>110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이재현 어린이</vt:lpstr>
      <vt:lpstr>설  교 – 김만규 권사님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헌금 기도 – 홍진우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744</cp:revision>
  <dcterms:created xsi:type="dcterms:W3CDTF">2002-08-20T12:26:03Z</dcterms:created>
  <dcterms:modified xsi:type="dcterms:W3CDTF">2015-10-03T02:54:23Z</dcterms:modified>
</cp:coreProperties>
</file>