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801" r:id="rId3"/>
    <p:sldMasterId id="2147483865" r:id="rId4"/>
    <p:sldMasterId id="2147483891" r:id="rId5"/>
    <p:sldMasterId id="2147483917" r:id="rId6"/>
  </p:sldMasterIdLst>
  <p:notesMasterIdLst>
    <p:notesMasterId r:id="rId44"/>
  </p:notesMasterIdLst>
  <p:sldIdLst>
    <p:sldId id="1998" r:id="rId7"/>
    <p:sldId id="2478" r:id="rId8"/>
    <p:sldId id="2585" r:id="rId9"/>
    <p:sldId id="2586" r:id="rId10"/>
    <p:sldId id="2617" r:id="rId11"/>
    <p:sldId id="2618" r:id="rId12"/>
    <p:sldId id="2619" r:id="rId13"/>
    <p:sldId id="2604" r:id="rId14"/>
    <p:sldId id="2605" r:id="rId15"/>
    <p:sldId id="2606" r:id="rId16"/>
    <p:sldId id="2620" r:id="rId17"/>
    <p:sldId id="2621" r:id="rId18"/>
    <p:sldId id="2622" r:id="rId19"/>
    <p:sldId id="2614" r:id="rId20"/>
    <p:sldId id="2547" r:id="rId21"/>
    <p:sldId id="2548" r:id="rId22"/>
    <p:sldId id="2549" r:id="rId23"/>
    <p:sldId id="2550" r:id="rId24"/>
    <p:sldId id="2609" r:id="rId25"/>
    <p:sldId id="2610" r:id="rId26"/>
    <p:sldId id="2611" r:id="rId27"/>
    <p:sldId id="2445" r:id="rId28"/>
    <p:sldId id="2553" r:id="rId29"/>
    <p:sldId id="2527" r:id="rId30"/>
    <p:sldId id="2616" r:id="rId31"/>
    <p:sldId id="2312" r:id="rId32"/>
    <p:sldId id="2623" r:id="rId33"/>
    <p:sldId id="2624" r:id="rId34"/>
    <p:sldId id="2625" r:id="rId35"/>
    <p:sldId id="2315" r:id="rId36"/>
    <p:sldId id="2006" r:id="rId37"/>
    <p:sldId id="2626" r:id="rId38"/>
    <p:sldId id="2628" r:id="rId39"/>
    <p:sldId id="1932" r:id="rId40"/>
    <p:sldId id="1933" r:id="rId41"/>
    <p:sldId id="1934" r:id="rId42"/>
    <p:sldId id="2363" r:id="rId4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74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0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9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4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2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9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9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9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1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538670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074864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51252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32259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64534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76082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32319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532594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9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081937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6"/>
            <a:ext cx="9810750" cy="2975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27077"/>
            <a:ext cx="9810750" cy="4355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98553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27484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89384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5866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9114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2183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6968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638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72451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5712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74024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9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179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6"/>
            <a:ext cx="9810750" cy="2975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27077"/>
            <a:ext cx="9810750" cy="4355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78086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27569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7244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70" y="4203644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6" y="4075340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26" y="407441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08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44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44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44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5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22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9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9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11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40500"/>
            <a:ext cx="282130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lang="en-US" altLang="ko-KR" kern="0" smtClea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lang="en-US" altLang="ko-K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4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40500"/>
            <a:ext cx="282130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lang="en-US" altLang="ko-KR" kern="0" smtClea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lang="en-US" altLang="ko-K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9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80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07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07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7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5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7" y="1052739"/>
            <a:ext cx="1841281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2022 가사_0019_레이어 25.jpg" descr="2022 가사_0019_레이어 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696438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9125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9813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6168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44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성령강림 </a:t>
            </a:r>
            <a:endParaRPr kumimoji="1" lang="en-US" altLang="ko-KR" sz="68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열 여덟  </a:t>
            </a: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번째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21_레이어 23.jpg" descr="2022 가사_0021_레이어 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921182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82" y="1104720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20_레이어 24.jpg" descr="2022 가사_0020_레이어 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544534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2022 가사_0019_레이어 25.jpg" descr="2022 가사_0019_레이어 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369916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박기윤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2" y="1786500"/>
            <a:ext cx="7848872" cy="313930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600" b="1" dirty="0" err="1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느헤미야</a:t>
            </a:r>
            <a:r>
              <a:rPr lang="ko-KR" altLang="en-US" sz="66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66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6</a:t>
            </a:r>
            <a:r>
              <a:rPr lang="ko-KR" altLang="en-US" sz="66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66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16</a:t>
            </a:r>
            <a:r>
              <a:rPr lang="ko-KR" altLang="en-US" sz="66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408" y="894188"/>
            <a:ext cx="11104294" cy="5078293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6000" b="1" dirty="0">
                <a:solidFill>
                  <a:prstClr val="black"/>
                </a:solidFill>
              </a:rPr>
              <a:t>-  </a:t>
            </a:r>
            <a:r>
              <a:rPr lang="ko-KR" altLang="en-US" sz="6000" b="1" dirty="0" err="1" smtClean="0">
                <a:solidFill>
                  <a:prstClr val="black"/>
                </a:solidFill>
              </a:rPr>
              <a:t>느헤미야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6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장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r>
              <a:rPr lang="en-US" altLang="ko-KR" sz="6600" b="1" dirty="0" smtClean="0">
                <a:solidFill>
                  <a:prstClr val="black"/>
                </a:solidFill>
              </a:rPr>
              <a:t>16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우리의 모든 대적과 주위에 있는 이방 족속들이 이를 듣고 다 두려워하여 크게 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r>
              <a:rPr lang="ko-KR" altLang="en-US" sz="6600" b="1" dirty="0" smtClean="0">
                <a:solidFill>
                  <a:prstClr val="black"/>
                </a:solidFill>
              </a:rPr>
              <a:t>낙담하였으니 그들이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10783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408" y="894188"/>
            <a:ext cx="11104294" cy="2954635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6000" b="1" dirty="0">
                <a:solidFill>
                  <a:prstClr val="black"/>
                </a:solidFill>
              </a:rPr>
              <a:t>-  </a:t>
            </a:r>
            <a:r>
              <a:rPr lang="ko-KR" altLang="en-US" sz="6000" b="1" dirty="0" err="1" smtClean="0">
                <a:solidFill>
                  <a:prstClr val="black"/>
                </a:solidFill>
              </a:rPr>
              <a:t>느헤미야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6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장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r>
              <a:rPr lang="ko-KR" altLang="en-US" sz="6000" b="1" dirty="0">
                <a:solidFill>
                  <a:prstClr val="black"/>
                </a:solidFill>
              </a:rPr>
              <a:t>우리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하나님께서 </a:t>
            </a:r>
            <a:r>
              <a:rPr lang="ko-KR" altLang="en-US" sz="6000" b="1" dirty="0">
                <a:solidFill>
                  <a:prstClr val="black"/>
                </a:solidFill>
              </a:rPr>
              <a:t>이 역사를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이루신 것을 앎이니라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49504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5808" y="1907654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그 무엇도 막을 수 없어</a:t>
            </a:r>
            <a:endParaRPr lang="en-US" altLang="ko-KR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51" y="4258984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79125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7" y="3832780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89813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51" y="4207919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1616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8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허지</a:t>
            </a:r>
            <a:r>
              <a:rPr lang="ko-KR" altLang="en-US" sz="7900" b="1" dirty="0" err="1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유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59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16317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79376" y="1345675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가득하기를 기도합니다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36575" indent="-536575">
              <a:lnSpc>
                <a:spcPct val="150000"/>
              </a:lnSpc>
              <a:buFontTx/>
              <a:buAutoNum type="arabicPeriod"/>
              <a:tabLst>
                <a:tab pos="10048875" algn="l"/>
              </a:tabLst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중앙연회 어린이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예능대회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15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이천중앙교회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학년 야유회가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16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부 예배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후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진행됩니다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 역사기행 신청바랍니다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(11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~9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강화도 등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다음주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예배위원은 사회 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채정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례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선생님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대표기도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송은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권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헌금기도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박시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우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 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45498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12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kumimoji="0"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 t="13946" r="1288" b="1361"/>
          <a:stretch/>
        </p:blipFill>
        <p:spPr>
          <a:xfrm>
            <a:off x="1153800" y="1832662"/>
            <a:ext cx="9931104" cy="480252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241200" y="2869834"/>
            <a:ext cx="9731599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260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1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607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6686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88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21_레이어 23.jpg" descr="2022 가사_0021_레이어 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640363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20_레이어 24.jpg" descr="2022 가사_0020_레이어 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65970763"/>
      </p:ext>
    </p:extLst>
  </p:cSld>
  <p:clrMapOvr>
    <a:masterClrMapping/>
  </p:clrMapOvr>
  <p:transition spd="med"/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4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378</Words>
  <Application>Microsoft Office PowerPoint</Application>
  <PresentationFormat>사용자 지정</PresentationFormat>
  <Paragraphs>116</Paragraphs>
  <Slides>37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37</vt:i4>
      </vt:variant>
    </vt:vector>
  </HeadingPairs>
  <TitlesOfParts>
    <vt:vector size="43" baseType="lpstr">
      <vt:lpstr>Office 테마</vt:lpstr>
      <vt:lpstr>7_Office 테마</vt:lpstr>
      <vt:lpstr>1_Office 테마</vt:lpstr>
      <vt:lpstr>White</vt:lpstr>
      <vt:lpstr>4_White</vt:lpstr>
      <vt:lpstr>2_파형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35</cp:revision>
  <dcterms:created xsi:type="dcterms:W3CDTF">2022-06-11T10:00:30Z</dcterms:created>
  <dcterms:modified xsi:type="dcterms:W3CDTF">2022-10-08T14:35:13Z</dcterms:modified>
</cp:coreProperties>
</file>