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97" r:id="rId8"/>
    <p:sldMasterId id="2147484182" r:id="rId9"/>
    <p:sldMasterId id="2147484194" r:id="rId10"/>
    <p:sldMasterId id="2147484210" r:id="rId11"/>
    <p:sldMasterId id="2147484226" r:id="rId12"/>
  </p:sldMasterIdLst>
  <p:notesMasterIdLst>
    <p:notesMasterId r:id="rId51"/>
  </p:notesMasterIdLst>
  <p:sldIdLst>
    <p:sldId id="1998" r:id="rId13"/>
    <p:sldId id="2753" r:id="rId14"/>
    <p:sldId id="2585" r:id="rId15"/>
    <p:sldId id="2586" r:id="rId16"/>
    <p:sldId id="2835" r:id="rId17"/>
    <p:sldId id="2836" r:id="rId18"/>
    <p:sldId id="2826" r:id="rId19"/>
    <p:sldId id="2829" r:id="rId20"/>
    <p:sldId id="2838" r:id="rId21"/>
    <p:sldId id="2839" r:id="rId22"/>
    <p:sldId id="2840" r:id="rId23"/>
    <p:sldId id="2841" r:id="rId24"/>
    <p:sldId id="2842" r:id="rId25"/>
    <p:sldId id="2843" r:id="rId26"/>
    <p:sldId id="2614" r:id="rId27"/>
    <p:sldId id="2547" r:id="rId28"/>
    <p:sldId id="2548" r:id="rId29"/>
    <p:sldId id="2549" r:id="rId30"/>
    <p:sldId id="2550" r:id="rId31"/>
    <p:sldId id="2844" r:id="rId32"/>
    <p:sldId id="2845" r:id="rId33"/>
    <p:sldId id="2846" r:id="rId34"/>
    <p:sldId id="2847" r:id="rId35"/>
    <p:sldId id="2848" r:id="rId36"/>
    <p:sldId id="2849" r:id="rId37"/>
    <p:sldId id="2445" r:id="rId38"/>
    <p:sldId id="2553" r:id="rId39"/>
    <p:sldId id="2634" r:id="rId40"/>
    <p:sldId id="2312" r:id="rId41"/>
    <p:sldId id="2768" r:id="rId42"/>
    <p:sldId id="2850" r:id="rId43"/>
    <p:sldId id="2851" r:id="rId44"/>
    <p:sldId id="2315" r:id="rId45"/>
    <p:sldId id="2641" r:id="rId46"/>
    <p:sldId id="1932" r:id="rId47"/>
    <p:sldId id="1933" r:id="rId48"/>
    <p:sldId id="1934" r:id="rId49"/>
    <p:sldId id="2363" r:id="rId5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3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8193044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49275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7846322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파슬리 버터, 구운 헤이즐넛, 파르메산 치즈를 올린 파파르델레 파스타 그릇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7006123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263500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5693975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2500189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2125713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algn="ctr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1709567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0516243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볶음밥과 삶은 계란을 넣은 샐러드 그릇과 젓가락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5" name="연어 어묵, 샐러드, 후무스가 든 그릇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6" name="파슬리 버터, 구운 헤이즐넛, 파르메산 치즈를 올린 파파르델레 파스타 그릇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11571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1794017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64028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8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5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5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2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0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7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2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8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8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7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4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31" y="420372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2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50" y="407450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8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4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2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4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2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2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3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4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31" y="338810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9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23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3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3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18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2" y="27324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6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2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21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21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5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170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532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12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1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1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35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5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7" indent="0">
              <a:buNone/>
              <a:defRPr sz="2000" b="1"/>
            </a:lvl2pPr>
            <a:lvl3pPr marL="914064" indent="0">
              <a:buNone/>
              <a:defRPr sz="1900" b="1"/>
            </a:lvl3pPr>
            <a:lvl4pPr marL="1371096" indent="0">
              <a:buNone/>
              <a:defRPr sz="1600" b="1"/>
            </a:lvl4pPr>
            <a:lvl5pPr marL="1828126" indent="0">
              <a:buNone/>
              <a:defRPr sz="1600" b="1"/>
            </a:lvl5pPr>
            <a:lvl6pPr marL="2285166" indent="0">
              <a:buNone/>
              <a:defRPr sz="1600" b="1"/>
            </a:lvl6pPr>
            <a:lvl7pPr marL="2742190" indent="0">
              <a:buNone/>
              <a:defRPr sz="1600" b="1"/>
            </a:lvl7pPr>
            <a:lvl8pPr marL="3199216" indent="0">
              <a:buNone/>
              <a:defRPr sz="1600" b="1"/>
            </a:lvl8pPr>
            <a:lvl9pPr marL="36562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5507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9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204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7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2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562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28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7" indent="0">
              <a:buNone/>
              <a:defRPr sz="2800"/>
            </a:lvl2pPr>
            <a:lvl3pPr marL="914064" indent="0">
              <a:buNone/>
              <a:defRPr sz="2400"/>
            </a:lvl3pPr>
            <a:lvl4pPr marL="1371096" indent="0">
              <a:buNone/>
              <a:defRPr sz="2000"/>
            </a:lvl4pPr>
            <a:lvl5pPr marL="1828126" indent="0">
              <a:buNone/>
              <a:defRPr sz="2000"/>
            </a:lvl5pPr>
            <a:lvl6pPr marL="2285166" indent="0">
              <a:buNone/>
              <a:defRPr sz="2000"/>
            </a:lvl6pPr>
            <a:lvl7pPr marL="2742190" indent="0">
              <a:buNone/>
              <a:defRPr sz="2000"/>
            </a:lvl7pPr>
            <a:lvl8pPr marL="3199216" indent="0">
              <a:buNone/>
              <a:defRPr sz="2000"/>
            </a:lvl8pPr>
            <a:lvl9pPr marL="36562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7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7" indent="0">
              <a:buNone/>
              <a:defRPr sz="1200"/>
            </a:lvl2pPr>
            <a:lvl3pPr marL="914064" indent="0">
              <a:buNone/>
              <a:defRPr sz="1100"/>
            </a:lvl3pPr>
            <a:lvl4pPr marL="1371096" indent="0">
              <a:buNone/>
              <a:defRPr sz="900"/>
            </a:lvl4pPr>
            <a:lvl5pPr marL="1828126" indent="0">
              <a:buNone/>
              <a:defRPr sz="900"/>
            </a:lvl5pPr>
            <a:lvl6pPr marL="2285166" indent="0">
              <a:buNone/>
              <a:defRPr sz="900"/>
            </a:lvl6pPr>
            <a:lvl7pPr marL="2742190" indent="0">
              <a:buNone/>
              <a:defRPr sz="900"/>
            </a:lvl7pPr>
            <a:lvl8pPr marL="3199216" indent="0">
              <a:buNone/>
              <a:defRPr sz="900"/>
            </a:lvl8pPr>
            <a:lvl9pPr marL="36562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671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431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63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6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24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01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524195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671646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"/>
          <p:cNvSpPr>
            <a:spLocks noGrp="1"/>
          </p:cNvSpPr>
          <p:nvPr>
            <p:ph type="pic" idx="21"/>
          </p:nvPr>
        </p:nvSpPr>
        <p:spPr>
          <a:xfrm>
            <a:off x="5486405" y="-101600"/>
            <a:ext cx="6072419" cy="70675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5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69110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773753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49275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597759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파슬리 버터, 구운 헤이즐넛, 파르메산 치즈를 올린 파파르델레 파스타 그릇"/>
          <p:cNvSpPr>
            <a:spLocks noGrp="1"/>
          </p:cNvSpPr>
          <p:nvPr>
            <p:ph type="pic" idx="22"/>
          </p:nvPr>
        </p:nvSpPr>
        <p:spPr>
          <a:xfrm>
            <a:off x="6096005" y="-203633"/>
            <a:ext cx="5458437" cy="7277916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5905387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3273339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6049734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562057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5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113973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algn="ctr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473812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161082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볶음밥과 삶은 계란을 넣은 샐러드 그릇과 젓가락"/>
          <p:cNvSpPr>
            <a:spLocks noGrp="1"/>
          </p:cNvSpPr>
          <p:nvPr>
            <p:ph type="pic" sz="quarter" idx="21"/>
          </p:nvPr>
        </p:nvSpPr>
        <p:spPr>
          <a:xfrm>
            <a:off x="7880350" y="508002"/>
            <a:ext cx="3719550" cy="2974839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5" name="연어 어묵, 샐러드, 후무스가 든 그릇 "/>
          <p:cNvSpPr>
            <a:spLocks noGrp="1"/>
          </p:cNvSpPr>
          <p:nvPr>
            <p:ph type="pic" sz="half" idx="22"/>
          </p:nvPr>
        </p:nvSpPr>
        <p:spPr>
          <a:xfrm>
            <a:off x="6750050" y="1989143"/>
            <a:ext cx="5219700" cy="607509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6" name="파슬리 버터, 구운 헤이즐넛, 파르메산 치즈를 올린 파파르델레 파스타 그릇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31770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1907569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909853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9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4" y="3611598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524195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671646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"/>
          <p:cNvSpPr>
            <a:spLocks noGrp="1"/>
          </p:cNvSpPr>
          <p:nvPr>
            <p:ph type="pic" idx="21"/>
          </p:nvPr>
        </p:nvSpPr>
        <p:spPr>
          <a:xfrm>
            <a:off x="5486403" y="-101600"/>
            <a:ext cx="6072419" cy="70675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3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6911097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773753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49275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597759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파슬리 버터, 구운 헤이즐넛, 파르메산 치즈를 올린 파파르델레 파스타 그릇"/>
          <p:cNvSpPr>
            <a:spLocks noGrp="1"/>
          </p:cNvSpPr>
          <p:nvPr>
            <p:ph type="pic" idx="22"/>
          </p:nvPr>
        </p:nvSpPr>
        <p:spPr>
          <a:xfrm>
            <a:off x="6096003" y="-203633"/>
            <a:ext cx="5458437" cy="7277916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5905387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3273339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604973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6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2023-06-10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56205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5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113973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algn="ctr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473812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161082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볶음밥과 삶은 계란을 넣은 샐러드 그릇과 젓가락"/>
          <p:cNvSpPr>
            <a:spLocks noGrp="1"/>
          </p:cNvSpPr>
          <p:nvPr>
            <p:ph type="pic" sz="quarter" idx="21"/>
          </p:nvPr>
        </p:nvSpPr>
        <p:spPr>
          <a:xfrm>
            <a:off x="7880350" y="508002"/>
            <a:ext cx="3719550" cy="2974839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5" name="연어 어묵, 샐러드, 후무스가 든 그릇 "/>
          <p:cNvSpPr>
            <a:spLocks noGrp="1"/>
          </p:cNvSpPr>
          <p:nvPr>
            <p:ph type="pic" sz="half" idx="22"/>
          </p:nvPr>
        </p:nvSpPr>
        <p:spPr>
          <a:xfrm>
            <a:off x="6750050" y="1989141"/>
            <a:ext cx="5219700" cy="607509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6" name="파슬리 버터, 구운 헤이즐넛, 파르메산 치즈를 올린 파파르델레 파스타 그릇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3177041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1907569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909853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767511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9793018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49838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9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9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9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6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88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42" y="6250488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88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29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29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29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0" tIns="45714" rIns="91410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10" tIns="45714" rIns="91410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75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2023-06-10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75"/>
            <a:ext cx="3860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75"/>
            <a:ext cx="2844800" cy="365125"/>
          </a:xfrm>
          <a:prstGeom prst="rect">
            <a:avLst/>
          </a:prstGeom>
        </p:spPr>
        <p:txBody>
          <a:bodyPr vert="horz" lIns="91410" tIns="45714" rIns="9141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7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defTabSz="91406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50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8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5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2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8" algn="l" defTabSz="91406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7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4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0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6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3" algn="l" defTabSz="9140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38004"/>
            <a:ext cx="224420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pPr algn="ctr" latinLnBrk="0" hangingPunct="0"/>
            <a:fld id="{86CB4B4D-7CA3-9044-876B-883B54F8677D}" type="slidenum">
              <a:rPr kern="0">
                <a:sym typeface="Helvetica Neue"/>
              </a:rPr>
              <a:pPr algn="ctr" latinLnBrk="0" hangingPunct="0"/>
              <a:t>‹#›</a:t>
            </a:fld>
            <a:endParaRPr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6275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4207" r:id="rId13"/>
    <p:sldLayoutId id="2147484208" r:id="rId14"/>
    <p:sldLayoutId id="2147484209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38004"/>
            <a:ext cx="224420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pPr algn="ctr" latinLnBrk="0" hangingPunct="0"/>
            <a:fld id="{86CB4B4D-7CA3-9044-876B-883B54F8677D}" type="slidenum">
              <a:rPr kern="0">
                <a:sym typeface="Helvetica Neue"/>
              </a:rPr>
              <a:pPr algn="ctr" latinLnBrk="0" hangingPunct="0"/>
              <a:t>‹#›</a:t>
            </a:fld>
            <a:endParaRPr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6275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  <p:sldLayoutId id="2147484223" r:id="rId13"/>
    <p:sldLayoutId id="2147484224" r:id="rId14"/>
    <p:sldLayoutId id="2147484225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38004"/>
            <a:ext cx="224420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pPr algn="ctr" latinLnBrk="0" hangingPunct="0"/>
            <a:fld id="{86CB4B4D-7CA3-9044-876B-883B54F8677D}" type="slidenum">
              <a:rPr kern="0">
                <a:sym typeface="Helvetica Neue"/>
              </a:rPr>
              <a:pPr algn="ctr" latinLnBrk="0" hangingPunct="0"/>
              <a:t>‹#›</a:t>
            </a:fld>
            <a:endParaRPr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8132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  <p:sldLayoutId id="2147484238" r:id="rId12"/>
    <p:sldLayoutId id="2147484239" r:id="rId13"/>
    <p:sldLayoutId id="2147484240" r:id="rId14"/>
    <p:sldLayoutId id="2147484241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56675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55913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2023 _0026_레이어 19.jpg" descr="2023 _0026_레이어 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3325785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2023 _0025_레이어 20.jpg" descr="2023 _0025_레이어 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8481388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2023 _0024_레이어 21.jpg" descr="2023 _0024_레이어 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474979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일    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성령강림 후 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두 번째 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82" y="1104694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572738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566758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559133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2023 _0026_레이어 19.jpg" descr="2023 _0026_레이어 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3325785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2023 _0025_레이어 20.jpg" descr="2023 _0025_레이어 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8481388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2023 _0024_레이어 21.jpg" descr="2023 _0024_레이어 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4474979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박지후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마가복음 </a:t>
            </a:r>
            <a:r>
              <a:rPr lang="en-US" altLang="ko-KR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16~20</a:t>
            </a:r>
            <a:r>
              <a:rPr lang="ko-KR" altLang="en-US" sz="54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54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" y="756599"/>
            <a:ext cx="10825843" cy="480129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마가복음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/>
          </a:p>
          <a:p>
            <a:pPr lvl="0" fontAlgn="base"/>
            <a:r>
              <a:rPr lang="en-US" altLang="ko-KR" sz="6000" b="1" dirty="0" smtClean="0"/>
              <a:t>20 </a:t>
            </a:r>
            <a:r>
              <a:rPr lang="ko-KR" altLang="en-US" sz="6000" b="1" dirty="0"/>
              <a:t>제자들이 두루 나가 전파할새 주께서 함께 역사하사 그 따르는 표적으로 말씀을 확실히 증언하시니라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2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  </a:t>
            </a:r>
            <a:r>
              <a:rPr lang="ko-KR" altLang="en-US" sz="52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복음</a:t>
            </a:r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을 전하는 </a:t>
            </a:r>
            <a:r>
              <a:rPr lang="ko-KR" altLang="en-US" sz="5200" b="1" dirty="0" smtClean="0">
                <a:solidFill>
                  <a:srgbClr val="0070C0"/>
                </a:solidFill>
                <a:latin typeface="HY그래픽M"/>
                <a:ea typeface="HY그래픽M"/>
              </a:rPr>
              <a:t>우리</a:t>
            </a:r>
            <a:endParaRPr lang="en-US" altLang="ko-KR" sz="5200" b="1" dirty="0" smtClean="0">
              <a:solidFill>
                <a:srgbClr val="0070C0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8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3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99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4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19_레이어 26.jpg" descr="2023 _0019_레이어 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864186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18_레이어 27.jpg" descr="2023 _0018_레이어 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8917070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최예서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65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332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48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3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92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71927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</a:rPr>
              <a:t>나는 구원열차 올라타고서</a:t>
            </a:r>
            <a:r>
              <a:rPr lang="en-US" altLang="ko-KR" sz="6600" b="1" dirty="0">
                <a:solidFill>
                  <a:prstClr val="black"/>
                </a:solidFill>
              </a:rPr>
              <a:t/>
            </a:r>
            <a:br>
              <a:rPr lang="en-US" altLang="ko-KR" sz="6600" b="1" dirty="0">
                <a:solidFill>
                  <a:prstClr val="black"/>
                </a:solidFill>
              </a:rPr>
            </a:br>
            <a:r>
              <a:rPr lang="ko-KR" altLang="en-US" sz="6600" b="1" dirty="0">
                <a:solidFill>
                  <a:prstClr val="black"/>
                </a:solidFill>
              </a:rPr>
              <a:t>하늘나라 가지요</a:t>
            </a:r>
            <a:r>
              <a:rPr lang="en-US" altLang="ko-KR" sz="6600" b="1" dirty="0">
                <a:solidFill>
                  <a:prstClr val="black"/>
                </a:solidFill>
              </a:rPr>
              <a:t>(</a:t>
            </a:r>
            <a:r>
              <a:rPr lang="ko-KR" altLang="en-US" sz="6600" b="1" dirty="0">
                <a:solidFill>
                  <a:prstClr val="black"/>
                </a:solidFill>
              </a:rPr>
              <a:t>빵</a:t>
            </a:r>
            <a:r>
              <a:rPr lang="en-US" altLang="ko-KR" sz="6600" b="1" dirty="0">
                <a:solidFill>
                  <a:prstClr val="black"/>
                </a:solidFill>
              </a:rPr>
              <a:t>!</a:t>
            </a:r>
            <a:r>
              <a:rPr lang="ko-KR" altLang="en-US" sz="6600" b="1" dirty="0">
                <a:solidFill>
                  <a:prstClr val="black"/>
                </a:solidFill>
              </a:rPr>
              <a:t>빵</a:t>
            </a:r>
            <a:r>
              <a:rPr lang="en-US" altLang="ko-KR" sz="6600" b="1" dirty="0">
                <a:solidFill>
                  <a:prstClr val="black"/>
                </a:solidFill>
              </a:rPr>
              <a:t>!)</a:t>
            </a:r>
          </a:p>
          <a:p>
            <a:pPr algn="ctr"/>
            <a:r>
              <a:rPr lang="ko-KR" altLang="en-US" sz="6600" b="1" dirty="0">
                <a:solidFill>
                  <a:prstClr val="black"/>
                </a:solidFill>
              </a:rPr>
              <a:t>죄악 역 벗어나 달려가다가</a:t>
            </a:r>
            <a:r>
              <a:rPr lang="en-US" altLang="ko-KR" sz="6600" b="1" dirty="0">
                <a:solidFill>
                  <a:prstClr val="black"/>
                </a:solidFill>
              </a:rPr>
              <a:t/>
            </a:r>
            <a:br>
              <a:rPr lang="en-US" altLang="ko-KR" sz="6600" b="1" dirty="0">
                <a:solidFill>
                  <a:prstClr val="black"/>
                </a:solidFill>
              </a:rPr>
            </a:br>
            <a:r>
              <a:rPr lang="ko-KR" altLang="en-US" sz="6600" b="1" dirty="0">
                <a:solidFill>
                  <a:prstClr val="black"/>
                </a:solidFill>
              </a:rPr>
              <a:t>다시 내리지 않죠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" y="244929"/>
            <a:ext cx="182063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구원열차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12192000" cy="71927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</a:rPr>
              <a:t>차표 필요 없어요</a:t>
            </a:r>
            <a:endParaRPr lang="en-US" altLang="ko-KR" sz="66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>
                <a:solidFill>
                  <a:prstClr val="black"/>
                </a:solidFill>
              </a:rPr>
              <a:t>주님 차장 되시니</a:t>
            </a:r>
            <a:endParaRPr lang="en-US" altLang="ko-KR" sz="66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>
                <a:solidFill>
                  <a:prstClr val="black"/>
                </a:solidFill>
              </a:rPr>
              <a:t>나는 염려 없어요</a:t>
            </a:r>
            <a:endParaRPr lang="en-US" altLang="ko-KR" sz="66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>
                <a:solidFill>
                  <a:prstClr val="black"/>
                </a:solidFill>
              </a:rPr>
              <a:t>나는 구원열차 올라타고서</a:t>
            </a:r>
            <a:endParaRPr lang="en-US" altLang="ko-KR" sz="6600" b="1" dirty="0">
              <a:solidFill>
                <a:prstClr val="black"/>
              </a:solidFill>
            </a:endParaRPr>
          </a:p>
          <a:p>
            <a:pPr algn="ctr"/>
            <a:r>
              <a:rPr lang="ko-KR" altLang="en-US" sz="6600" b="1" dirty="0">
                <a:solidFill>
                  <a:prstClr val="black"/>
                </a:solidFill>
              </a:rPr>
              <a:t>하늘나라 가지요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" y="244929"/>
            <a:ext cx="182063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구원열차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사랑으로 자라나요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주의 </a:t>
            </a:r>
            <a:r>
              <a:rPr kumimoji="1" lang="ko-KR" altLang="en-US" sz="6000" b="1" dirty="0" err="1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말씀안에</a:t>
            </a: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 자라나요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880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기도하고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예수님처럼 섬기며</a:t>
            </a:r>
            <a:r>
              <a:rPr kumimoji="1" lang="en-US" altLang="ko-KR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믿음으로 자라나요</a:t>
            </a:r>
            <a:r>
              <a:rPr kumimoji="1" lang="en-US" altLang="ko-KR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/>
            </a:r>
            <a:br>
              <a:rPr kumimoji="1" lang="en-US" altLang="ko-KR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</a:br>
            <a:r>
              <a:rPr kumimoji="1" lang="ko-KR" altLang="en-US" sz="6000" b="1" dirty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t>나는야 주의 어린이</a:t>
            </a:r>
            <a:endParaRPr kumimoji="1" lang="en-US" altLang="ko-KR" sz="6000" b="1" dirty="0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302079"/>
            <a:ext cx="2620736" cy="3693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ko-KR" altLang="en-US" b="1" dirty="0" smtClean="0"/>
              <a:t>나는야 주의 어린이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9970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5727382"/>
      </p:ext>
    </p:extLst>
  </p:cSld>
  <p:clrMapOvr>
    <a:masterClrMapping/>
  </p:clrMapOvr>
  <p:transition spd="med"/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23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D61BCC-B2F9-40E4-AAFE-93044638304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b1542b66-be90-4ea2-9bb2-b25b806b2984"/>
    <ds:schemaRef ds:uri="http://purl.org/dc/elements/1.1/"/>
    <ds:schemaRef ds:uri="http://schemas.microsoft.com/office/2006/metadata/properties"/>
    <ds:schemaRef ds:uri="20f6cbf1-5f90-4908-b26f-e717de89398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309</Words>
  <Application>Microsoft Office PowerPoint</Application>
  <PresentationFormat>사용자 지정</PresentationFormat>
  <Paragraphs>120</Paragraphs>
  <Slides>38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9</vt:i4>
      </vt:variant>
      <vt:variant>
        <vt:lpstr>슬라이드 제목</vt:lpstr>
      </vt:variant>
      <vt:variant>
        <vt:i4>38</vt:i4>
      </vt:variant>
    </vt:vector>
  </HeadingPairs>
  <TitlesOfParts>
    <vt:vector size="47" baseType="lpstr">
      <vt:lpstr>Office 테마</vt:lpstr>
      <vt:lpstr>7_Office 테마</vt:lpstr>
      <vt:lpstr>1_Office 테마</vt:lpstr>
      <vt:lpstr>2_파형</vt:lpstr>
      <vt:lpstr>3_Office 테마</vt:lpstr>
      <vt:lpstr>5_Office 테마</vt:lpstr>
      <vt:lpstr>21_BasicWhite</vt:lpstr>
      <vt:lpstr>22_BasicWhite</vt:lpstr>
      <vt:lpstr>23_BasicWhite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105</cp:revision>
  <dcterms:created xsi:type="dcterms:W3CDTF">2022-06-11T10:00:30Z</dcterms:created>
  <dcterms:modified xsi:type="dcterms:W3CDTF">2023-06-10T11:00:15Z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