
<file path=[Content_Types].xml><?xml version="1.0" encoding="utf-8"?>
<Types xmlns="http://schemas.openxmlformats.org/package/2006/content-types">
  <Default Extension="bin" ContentType="application/octet-stream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4355" r:id="rId3"/>
    <p:sldMasterId id="2147484821" r:id="rId4"/>
    <p:sldMasterId id="2147485014" r:id="rId5"/>
    <p:sldMasterId id="2147485038" r:id="rId6"/>
    <p:sldMasterId id="2147485050" r:id="rId7"/>
    <p:sldMasterId id="2147485062" r:id="rId8"/>
  </p:sldMasterIdLst>
  <p:notesMasterIdLst>
    <p:notesMasterId r:id="rId57"/>
  </p:notesMasterIdLst>
  <p:sldIdLst>
    <p:sldId id="1998" r:id="rId9"/>
    <p:sldId id="3602" r:id="rId10"/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3633" r:id="rId22"/>
    <p:sldId id="3634" r:id="rId23"/>
    <p:sldId id="3635" r:id="rId24"/>
    <p:sldId id="3636" r:id="rId25"/>
    <p:sldId id="3637" r:id="rId26"/>
    <p:sldId id="3638" r:id="rId27"/>
    <p:sldId id="3639" r:id="rId28"/>
    <p:sldId id="3640" r:id="rId29"/>
    <p:sldId id="3623" r:id="rId30"/>
    <p:sldId id="3624" r:id="rId31"/>
    <p:sldId id="3625" r:id="rId32"/>
    <p:sldId id="3626" r:id="rId33"/>
    <p:sldId id="3627" r:id="rId34"/>
    <p:sldId id="2614" r:id="rId35"/>
    <p:sldId id="2547" r:id="rId36"/>
    <p:sldId id="2548" r:id="rId37"/>
    <p:sldId id="2549" r:id="rId38"/>
    <p:sldId id="2550" r:id="rId39"/>
    <p:sldId id="3534" r:id="rId40"/>
    <p:sldId id="3535" r:id="rId41"/>
    <p:sldId id="3630" r:id="rId42"/>
    <p:sldId id="2915" r:id="rId43"/>
    <p:sldId id="3067" r:id="rId44"/>
    <p:sldId id="3068" r:id="rId45"/>
    <p:sldId id="3641" r:id="rId46"/>
    <p:sldId id="3642" r:id="rId47"/>
    <p:sldId id="3643" r:id="rId48"/>
    <p:sldId id="3069" r:id="rId49"/>
    <p:sldId id="2919" r:id="rId50"/>
    <p:sldId id="2922" r:id="rId51"/>
    <p:sldId id="2641" r:id="rId52"/>
    <p:sldId id="1932" r:id="rId53"/>
    <p:sldId id="1933" r:id="rId54"/>
    <p:sldId id="1934" r:id="rId55"/>
    <p:sldId id="2363" r:id="rId56"/>
  </p:sldIdLst>
  <p:sldSz cx="12192000" cy="6858000"/>
  <p:notesSz cx="6858000" cy="9144000"/>
  <p:defaultTextStyle>
    <a:defPPr>
      <a:defRPr lang="ko-KR"/>
    </a:defPPr>
    <a:lvl1pPr marL="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6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946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92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89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878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838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80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76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2905" autoAdjust="0"/>
    <p:restoredTop sz="86422" autoAdjust="0"/>
  </p:normalViewPr>
  <p:slideViewPr>
    <p:cSldViewPr snapToGrid="0">
      <p:cViewPr>
        <p:scale>
          <a:sx n="100" d="100"/>
          <a:sy n="100" d="100"/>
        </p:scale>
        <p:origin x="44" y="48"/>
      </p:cViewPr>
      <p:guideLst>
        <p:guide orient="horz" pos="2159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18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tableStyles" Target="tableStyles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viewProps" Target="view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3EA8BDFC-D22E-4261-8EE4-989EA2EF652D}" type="datetime1">
              <a:rPr lang="ko-KR" altLang="en-US"/>
              <a:pPr lvl="0">
                <a:defRPr/>
              </a:pPr>
              <a:t>2025-07-05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AA86F90B-29EA-4C02-BF72-5D8E4F5529C6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6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46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92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9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878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838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80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76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BB6DDC-3813-BDE7-D4B9-90714938A8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794E65A-0CE9-E841-349D-8227A002487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F99514D-FDCE-DF75-E2CF-6CDEC0A1F2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3F28E48-19E3-5DE0-9626-25B8AF4BF1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28587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72282A-C9D6-0802-3638-DFC6C89A8D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1820DFE-0995-BFE9-8209-C90BBCB3BB8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E7138A6-2DCB-3589-37F9-9935F9AB08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086F25A-4AC0-9C06-45A3-DB3709F4A5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78619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9E3C9A-98E9-A386-B032-327ED5DEDE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9011126-FFC4-8B03-341E-AB438CFB6B9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FFFA7A7-15EC-B073-B6B6-ACE94112AB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DDDE9FD-D3A9-B7B0-FDFF-C8C29EA8DA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19805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AA86F90B-29EA-4C02-BF72-5D8E4F5529C6}" type="slidenum">
              <a:rPr lang="ko-KR" altLang="en-US" smtClean="0"/>
              <a:pPr lvl="0">
                <a:defRPr/>
              </a:pPr>
              <a:t>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979351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43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3946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AA86F90B-29EA-4C02-BF72-5D8E4F5529C6}" type="slidenum">
              <a:rPr lang="ko-KR" altLang="en-US" smtClean="0"/>
              <a:pPr lvl="0">
                <a:defRPr/>
              </a:pPr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72425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6774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183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203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3" indent="0" algn="ctr">
              <a:buNone/>
              <a:defRPr sz="2000"/>
            </a:lvl2pPr>
            <a:lvl3pPr marL="913946" indent="0" algn="ctr">
              <a:buNone/>
              <a:defRPr sz="1900"/>
            </a:lvl3pPr>
            <a:lvl4pPr marL="1370920" indent="0" algn="ctr">
              <a:buNone/>
              <a:defRPr sz="1600"/>
            </a:lvl4pPr>
            <a:lvl5pPr marL="1827893" indent="0" algn="ctr">
              <a:buNone/>
              <a:defRPr sz="1600"/>
            </a:lvl5pPr>
            <a:lvl6pPr marL="2284878" indent="0" algn="ctr">
              <a:buNone/>
              <a:defRPr sz="1600"/>
            </a:lvl6pPr>
            <a:lvl7pPr marL="2741838" indent="0" algn="ctr">
              <a:buNone/>
              <a:defRPr sz="1600"/>
            </a:lvl7pPr>
            <a:lvl8pPr marL="3198800" indent="0" algn="ctr">
              <a:buNone/>
              <a:defRPr sz="1600"/>
            </a:lvl8pPr>
            <a:lvl9pPr marL="3655763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2025-07-05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2025-07-05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315"/>
            <a:ext cx="2628900" cy="5811839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315"/>
            <a:ext cx="7734300" cy="5811839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2025-07-05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1054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6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1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3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0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856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85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471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67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2025-07-05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1019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99" indent="0">
              <a:buNone/>
              <a:defRPr sz="2800"/>
            </a:lvl2pPr>
            <a:lvl3pPr marL="913437" indent="0">
              <a:buNone/>
              <a:defRPr sz="2400"/>
            </a:lvl3pPr>
            <a:lvl4pPr marL="1370158" indent="0">
              <a:buNone/>
              <a:defRPr sz="2100"/>
            </a:lvl4pPr>
            <a:lvl5pPr marL="1826874" indent="0">
              <a:buNone/>
              <a:defRPr sz="2100"/>
            </a:lvl5pPr>
            <a:lvl6pPr marL="2283618" indent="0">
              <a:buNone/>
              <a:defRPr sz="2100"/>
            </a:lvl6pPr>
            <a:lvl7pPr marL="2740313" indent="0">
              <a:buNone/>
              <a:defRPr sz="2100"/>
            </a:lvl7pPr>
            <a:lvl8pPr marL="3197008" indent="0">
              <a:buNone/>
              <a:defRPr sz="2100"/>
            </a:lvl8pPr>
            <a:lvl9pPr marL="365370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799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226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226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842" y="5930099"/>
            <a:ext cx="10985503" cy="318491"/>
          </a:xfrm>
          <a:prstGeom prst="rect">
            <a:avLst/>
          </a:prstGeom>
        </p:spPr>
        <p:txBody>
          <a:bodyPr lIns="22858" tIns="22858" rIns="22858" bIns="22858"/>
          <a:lstStyle>
            <a:lvl1pPr marL="0" indent="0" defTabSz="391926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300" y="1287762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9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6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49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696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478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3946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690474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1082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2470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802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6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1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3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0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758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2540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881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88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8899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76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1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84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4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2025-07-05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143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499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70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234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1047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99" indent="0">
              <a:buNone/>
              <a:defRPr sz="2800"/>
            </a:lvl2pPr>
            <a:lvl3pPr marL="913437" indent="0">
              <a:buNone/>
              <a:defRPr sz="2400"/>
            </a:lvl3pPr>
            <a:lvl4pPr marL="1370158" indent="0">
              <a:buNone/>
              <a:defRPr sz="2100"/>
            </a:lvl4pPr>
            <a:lvl5pPr marL="1826874" indent="0">
              <a:buNone/>
              <a:defRPr sz="2100"/>
            </a:lvl5pPr>
            <a:lvl6pPr marL="2283618" indent="0">
              <a:buNone/>
              <a:defRPr sz="2100"/>
            </a:lvl6pPr>
            <a:lvl7pPr marL="2740313" indent="0">
              <a:buNone/>
              <a:defRPr sz="2100"/>
            </a:lvl7pPr>
            <a:lvl8pPr marL="3197008" indent="0">
              <a:buNone/>
              <a:defRPr sz="2100"/>
            </a:lvl8pPr>
            <a:lvl9pPr marL="365370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823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896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647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254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254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5162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842" y="5930099"/>
            <a:ext cx="10985503" cy="318491"/>
          </a:xfrm>
          <a:prstGeom prst="rect">
            <a:avLst/>
          </a:prstGeom>
        </p:spPr>
        <p:txBody>
          <a:bodyPr lIns="22858" tIns="22858" rIns="22858" bIns="22858"/>
          <a:lstStyle>
            <a:lvl1pPr marL="0" indent="0" defTabSz="391926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300" y="1287762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9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6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49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696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478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3946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9702814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7332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5635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8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60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6850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978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2025-07-05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3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6738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2172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7560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7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9240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7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4493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46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5104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218695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97894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729" y="4203971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667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77" y="4074746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935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6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29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4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594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24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89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53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18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04870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2025-07-05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819757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491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463" indent="0">
              <a:buNone/>
              <a:defRPr sz="2000" b="1"/>
            </a:lvl2pPr>
            <a:lvl3pPr marL="912969" indent="0">
              <a:buNone/>
              <a:defRPr sz="1900" b="1"/>
            </a:lvl3pPr>
            <a:lvl4pPr marL="1369460" indent="0">
              <a:buNone/>
              <a:defRPr sz="1600" b="1"/>
            </a:lvl4pPr>
            <a:lvl5pPr marL="1825944" indent="0">
              <a:buNone/>
              <a:defRPr sz="1600" b="1"/>
            </a:lvl5pPr>
            <a:lvl6pPr marL="2282446" indent="0">
              <a:buNone/>
              <a:defRPr sz="1600" b="1"/>
            </a:lvl6pPr>
            <a:lvl7pPr marL="2738918" indent="0">
              <a:buNone/>
              <a:defRPr sz="1600" b="1"/>
            </a:lvl7pPr>
            <a:lvl8pPr marL="3195379" indent="0">
              <a:buNone/>
              <a:defRPr sz="1600" b="1"/>
            </a:lvl8pPr>
            <a:lvl9pPr marL="365185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57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491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463" indent="0">
              <a:buNone/>
              <a:defRPr sz="2000" b="1"/>
            </a:lvl2pPr>
            <a:lvl3pPr marL="912969" indent="0">
              <a:buNone/>
              <a:defRPr sz="1900" b="1"/>
            </a:lvl3pPr>
            <a:lvl4pPr marL="1369460" indent="0">
              <a:buNone/>
              <a:defRPr sz="1600" b="1"/>
            </a:lvl4pPr>
            <a:lvl5pPr marL="1825944" indent="0">
              <a:buNone/>
              <a:defRPr sz="1600" b="1"/>
            </a:lvl5pPr>
            <a:lvl6pPr marL="2282446" indent="0">
              <a:buNone/>
              <a:defRPr sz="1600" b="1"/>
            </a:lvl6pPr>
            <a:lvl7pPr marL="2738918" indent="0">
              <a:buNone/>
              <a:defRPr sz="1600" b="1"/>
            </a:lvl7pPr>
            <a:lvl8pPr marL="3195379" indent="0">
              <a:buNone/>
              <a:defRPr sz="1600" b="1"/>
            </a:lvl8pPr>
            <a:lvl9pPr marL="365185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57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805621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576200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282221" y="714571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351650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2006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463" indent="0">
              <a:buNone/>
              <a:defRPr sz="1200"/>
            </a:lvl2pPr>
            <a:lvl3pPr marL="912969" indent="0">
              <a:buNone/>
              <a:defRPr sz="1100"/>
            </a:lvl3pPr>
            <a:lvl4pPr marL="1369460" indent="0">
              <a:buNone/>
              <a:defRPr sz="900"/>
            </a:lvl4pPr>
            <a:lvl5pPr marL="1825944" indent="0">
              <a:buNone/>
              <a:defRPr sz="900"/>
            </a:lvl5pPr>
            <a:lvl6pPr marL="2282446" indent="0">
              <a:buNone/>
              <a:defRPr sz="900"/>
            </a:lvl6pPr>
            <a:lvl7pPr marL="2738918" indent="0">
              <a:buNone/>
              <a:defRPr sz="900"/>
            </a:lvl7pPr>
            <a:lvl8pPr marL="3195379" indent="0">
              <a:buNone/>
              <a:defRPr sz="900"/>
            </a:lvl8pPr>
            <a:lvl9pPr marL="365185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7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458226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329" y="339081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588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463" indent="0">
              <a:buNone/>
              <a:defRPr sz="1200"/>
            </a:lvl2pPr>
            <a:lvl3pPr marL="912969" indent="0">
              <a:buNone/>
              <a:defRPr sz="1100"/>
            </a:lvl3pPr>
            <a:lvl4pPr marL="1369460" indent="0">
              <a:buNone/>
              <a:defRPr sz="900"/>
            </a:lvl4pPr>
            <a:lvl5pPr marL="1825944" indent="0">
              <a:buNone/>
              <a:defRPr sz="900"/>
            </a:lvl5pPr>
            <a:lvl6pPr marL="2282446" indent="0">
              <a:buNone/>
              <a:defRPr sz="900"/>
            </a:lvl6pPr>
            <a:lvl7pPr marL="2738918" indent="0">
              <a:buNone/>
              <a:defRPr sz="900"/>
            </a:lvl7pPr>
            <a:lvl8pPr marL="3195379" indent="0">
              <a:buNone/>
              <a:defRPr sz="900"/>
            </a:lvl8pPr>
            <a:lvl9pPr marL="365185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463" indent="0">
              <a:buNone/>
              <a:defRPr sz="2800"/>
            </a:lvl2pPr>
            <a:lvl3pPr marL="912969" indent="0">
              <a:buNone/>
              <a:defRPr sz="2400"/>
            </a:lvl3pPr>
            <a:lvl4pPr marL="1369460" indent="0">
              <a:buNone/>
              <a:defRPr sz="2000"/>
            </a:lvl4pPr>
            <a:lvl5pPr marL="1825944" indent="0">
              <a:buNone/>
              <a:defRPr sz="2000"/>
            </a:lvl5pPr>
            <a:lvl6pPr marL="2282446" indent="0">
              <a:buNone/>
              <a:defRPr sz="2000"/>
            </a:lvl6pPr>
            <a:lvl7pPr marL="2738918" indent="0">
              <a:buNone/>
              <a:defRPr sz="2000"/>
            </a:lvl7pPr>
            <a:lvl8pPr marL="3195379" indent="0">
              <a:buNone/>
              <a:defRPr sz="2000"/>
            </a:lvl8pPr>
            <a:lvl9pPr marL="365185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556046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66745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4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763878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06437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53792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2025-07-05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22044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2025-07-05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18499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2025-07-05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27248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2025-07-05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563455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2025-07-05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02055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2025-07-05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9043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2025-07-05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530584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105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2025-07-05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266623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711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2025-07-05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94055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77568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2703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14482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3594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28710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02900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59721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01632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46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83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2025-07-05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65364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12474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6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8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05777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33720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3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1248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13784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74978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4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5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44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96595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4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5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44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77608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891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83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63" indent="0">
              <a:buNone/>
              <a:defRPr sz="2800"/>
            </a:lvl2pPr>
            <a:lvl3pPr marL="913946" indent="0">
              <a:buNone/>
              <a:defRPr sz="2400"/>
            </a:lvl3pPr>
            <a:lvl4pPr marL="1370920" indent="0">
              <a:buNone/>
              <a:defRPr sz="2000"/>
            </a:lvl4pPr>
            <a:lvl5pPr marL="1827893" indent="0">
              <a:buNone/>
              <a:defRPr sz="2000"/>
            </a:lvl5pPr>
            <a:lvl6pPr marL="2284878" indent="0">
              <a:buNone/>
              <a:defRPr sz="2000"/>
            </a:lvl6pPr>
            <a:lvl7pPr marL="2741838" indent="0">
              <a:buNone/>
              <a:defRPr sz="2000"/>
            </a:lvl7pPr>
            <a:lvl8pPr marL="3198800" indent="0">
              <a:buNone/>
              <a:defRPr sz="2000"/>
            </a:lvl8pPr>
            <a:lvl9pPr marL="3655763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2025-07-05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15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00" tIns="45718" rIns="91400" bIns="45718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00" tIns="45718" rIns="91400" bIns="45718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730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2025-07-05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730"/>
            <a:ext cx="41148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730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3946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3" indent="-228493" algn="l" defTabSz="913946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6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46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2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9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6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2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7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3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56" tIns="45710" rIns="9135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56" tIns="45710" rIns="9135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938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938"/>
            <a:ext cx="3860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938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382" r:id="rId12"/>
  </p:sldLayoutIdLst>
  <p:transition/>
  <p:txStyles>
    <p:titleStyle>
      <a:lvl1pPr algn="ctr" defTabSz="913437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54" indent="-342554" algn="l" defTabSz="913437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61" indent="-285465" algn="l" defTabSz="913437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09" indent="-228369" algn="l" defTabSz="913437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04" indent="-228369" algn="l" defTabSz="913437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03" indent="-228369" algn="l" defTabSz="913437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41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6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78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2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9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5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74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1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13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0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0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56" tIns="45710" rIns="9135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56" tIns="45710" rIns="9135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966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966"/>
            <a:ext cx="3860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966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9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  <p:sldLayoutId id="2147484398" r:id="rId12"/>
  </p:sldLayoutIdLst>
  <p:transition/>
  <p:txStyles>
    <p:titleStyle>
      <a:lvl1pPr algn="ctr" defTabSz="913437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54" indent="-342554" algn="l" defTabSz="913437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61" indent="-285465" algn="l" defTabSz="913437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09" indent="-228369" algn="l" defTabSz="913437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04" indent="-228369" algn="l" defTabSz="913437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03" indent="-228369" algn="l" defTabSz="913437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41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6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78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2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9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5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74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1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13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0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0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2025-07-05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9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904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22" r:id="rId1"/>
    <p:sldLayoutId id="2147484823" r:id="rId2"/>
    <p:sldLayoutId id="2147484824" r:id="rId3"/>
    <p:sldLayoutId id="2147484825" r:id="rId4"/>
    <p:sldLayoutId id="2147484826" r:id="rId5"/>
    <p:sldLayoutId id="2147484827" r:id="rId6"/>
    <p:sldLayoutId id="2147484828" r:id="rId7"/>
    <p:sldLayoutId id="2147484829" r:id="rId8"/>
    <p:sldLayoutId id="2147484830" r:id="rId9"/>
    <p:sldLayoutId id="2147484831" r:id="rId10"/>
    <p:sldLayoutId id="2147484832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>
          <a:xfrm>
            <a:off x="282221" y="1679807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06" tIns="45682" rIns="9130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734"/>
            <a:ext cx="5048920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640" y="6250734"/>
            <a:ext cx="5048921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734"/>
            <a:ext cx="1549101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83" y="2675467"/>
            <a:ext cx="9877777" cy="3450696"/>
          </a:xfrm>
          <a:prstGeom prst="rect">
            <a:avLst/>
          </a:prstGeom>
        </p:spPr>
        <p:txBody>
          <a:bodyPr vert="horz" lIns="91306" tIns="45682" rIns="9130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691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5" r:id="rId1"/>
    <p:sldLayoutId id="2147485016" r:id="rId2"/>
    <p:sldLayoutId id="2147485017" r:id="rId3"/>
    <p:sldLayoutId id="2147485018" r:id="rId4"/>
    <p:sldLayoutId id="2147485019" r:id="rId5"/>
    <p:sldLayoutId id="2147485020" r:id="rId6"/>
    <p:sldLayoutId id="2147485021" r:id="rId7"/>
    <p:sldLayoutId id="2147485022" r:id="rId8"/>
    <p:sldLayoutId id="2147485023" r:id="rId9"/>
    <p:sldLayoutId id="2147485024" r:id="rId10"/>
    <p:sldLayoutId id="2147485025" r:id="rId11"/>
  </p:sldLayoutIdLst>
  <p:transition/>
  <p:txStyles>
    <p:titleStyle>
      <a:lvl1pPr algn="ctr" defTabSz="912969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896" indent="-273896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372" indent="-273896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320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222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0761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301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099841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19374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38918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63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69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60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44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46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18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79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51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F8E1C-55AE-476D-B34A-A6F683CDB614}" type="datetimeFigureOut">
              <a:rPr lang="ko-KR" altLang="en-US" smtClean="0"/>
              <a:t>2025-07-05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34240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39" r:id="rId1"/>
    <p:sldLayoutId id="2147485040" r:id="rId2"/>
    <p:sldLayoutId id="2147485041" r:id="rId3"/>
    <p:sldLayoutId id="2147485042" r:id="rId4"/>
    <p:sldLayoutId id="2147485043" r:id="rId5"/>
    <p:sldLayoutId id="2147485044" r:id="rId6"/>
    <p:sldLayoutId id="2147485045" r:id="rId7"/>
    <p:sldLayoutId id="2147485046" r:id="rId8"/>
    <p:sldLayoutId id="2147485047" r:id="rId9"/>
    <p:sldLayoutId id="2147485048" r:id="rId10"/>
    <p:sldLayoutId id="2147485049" r:id="rId11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2025-07-05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213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51" r:id="rId1"/>
    <p:sldLayoutId id="2147485052" r:id="rId2"/>
    <p:sldLayoutId id="2147485053" r:id="rId3"/>
    <p:sldLayoutId id="2147485054" r:id="rId4"/>
    <p:sldLayoutId id="2147485055" r:id="rId5"/>
    <p:sldLayoutId id="2147485056" r:id="rId6"/>
    <p:sldLayoutId id="2147485057" r:id="rId7"/>
    <p:sldLayoutId id="2147485058" r:id="rId8"/>
    <p:sldLayoutId id="2147485059" r:id="rId9"/>
    <p:sldLayoutId id="2147485060" r:id="rId10"/>
    <p:sldLayoutId id="2147485061" r:id="rId11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2025-07-05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006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63" r:id="rId1"/>
    <p:sldLayoutId id="2147485064" r:id="rId2"/>
    <p:sldLayoutId id="2147485065" r:id="rId3"/>
    <p:sldLayoutId id="2147485066" r:id="rId4"/>
    <p:sldLayoutId id="2147485067" r:id="rId5"/>
    <p:sldLayoutId id="2147485068" r:id="rId6"/>
    <p:sldLayoutId id="2147485069" r:id="rId7"/>
    <p:sldLayoutId id="2147485070" r:id="rId8"/>
    <p:sldLayoutId id="2147485071" r:id="rId9"/>
    <p:sldLayoutId id="2147485072" r:id="rId10"/>
    <p:sldLayoutId id="2147485073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7.bin"/><Relationship Id="rId5" Type="http://schemas.openxmlformats.org/officeDocument/2006/relationships/image" Target="../media/image19.bin"/><Relationship Id="rId4" Type="http://schemas.openxmlformats.org/officeDocument/2006/relationships/image" Target="../media/image13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7.bin"/><Relationship Id="rId5" Type="http://schemas.openxmlformats.org/officeDocument/2006/relationships/image" Target="../media/image20.bin"/><Relationship Id="rId4" Type="http://schemas.openxmlformats.org/officeDocument/2006/relationships/image" Target="../media/image15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7.bin"/><Relationship Id="rId5" Type="http://schemas.openxmlformats.org/officeDocument/2006/relationships/image" Target="../media/image21.bin"/><Relationship Id="rId4" Type="http://schemas.openxmlformats.org/officeDocument/2006/relationships/image" Target="../media/image13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7.bin"/><Relationship Id="rId5" Type="http://schemas.openxmlformats.org/officeDocument/2006/relationships/image" Target="../media/image22.bin"/><Relationship Id="rId4" Type="http://schemas.openxmlformats.org/officeDocument/2006/relationships/image" Target="../media/image15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bin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7.bin"/><Relationship Id="rId5" Type="http://schemas.openxmlformats.org/officeDocument/2006/relationships/image" Target="../media/image26.bin"/><Relationship Id="rId4" Type="http://schemas.openxmlformats.org/officeDocument/2006/relationships/image" Target="../media/image25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bin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25.bin"/><Relationship Id="rId5" Type="http://schemas.openxmlformats.org/officeDocument/2006/relationships/image" Target="../media/image29.bin"/><Relationship Id="rId4" Type="http://schemas.openxmlformats.org/officeDocument/2006/relationships/image" Target="../media/image28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bin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5.bin"/><Relationship Id="rId5" Type="http://schemas.openxmlformats.org/officeDocument/2006/relationships/image" Target="../media/image31.bin"/><Relationship Id="rId4" Type="http://schemas.openxmlformats.org/officeDocument/2006/relationships/image" Target="../media/image30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bin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25.bin"/><Relationship Id="rId5" Type="http://schemas.openxmlformats.org/officeDocument/2006/relationships/image" Target="../media/image32.bin"/><Relationship Id="rId4" Type="http://schemas.openxmlformats.org/officeDocument/2006/relationships/image" Target="../media/image26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bin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5.bin"/><Relationship Id="rId5" Type="http://schemas.openxmlformats.org/officeDocument/2006/relationships/image" Target="../media/image33.bin"/><Relationship Id="rId4" Type="http://schemas.openxmlformats.org/officeDocument/2006/relationships/image" Target="../media/image28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bin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25.bin"/><Relationship Id="rId5" Type="http://schemas.openxmlformats.org/officeDocument/2006/relationships/image" Target="../media/image34.bin"/><Relationship Id="rId4" Type="http://schemas.openxmlformats.org/officeDocument/2006/relationships/image" Target="../media/image30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bin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25.bin"/><Relationship Id="rId5" Type="http://schemas.openxmlformats.org/officeDocument/2006/relationships/image" Target="../media/image35.bin"/><Relationship Id="rId4" Type="http://schemas.openxmlformats.org/officeDocument/2006/relationships/image" Target="../media/image28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bin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5.bin"/><Relationship Id="rId5" Type="http://schemas.openxmlformats.org/officeDocument/2006/relationships/image" Target="../media/image36.bin"/><Relationship Id="rId4" Type="http://schemas.openxmlformats.org/officeDocument/2006/relationships/image" Target="../media/image30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bin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41.bin"/><Relationship Id="rId5" Type="http://schemas.openxmlformats.org/officeDocument/2006/relationships/image" Target="../media/image40.bin"/><Relationship Id="rId4" Type="http://schemas.openxmlformats.org/officeDocument/2006/relationships/image" Target="../media/image39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bin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3.bin"/><Relationship Id="rId5" Type="http://schemas.openxmlformats.org/officeDocument/2006/relationships/image" Target="../media/image42.bin"/><Relationship Id="rId4" Type="http://schemas.openxmlformats.org/officeDocument/2006/relationships/image" Target="../media/image41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bin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1.bin"/><Relationship Id="rId5" Type="http://schemas.openxmlformats.org/officeDocument/2006/relationships/image" Target="../media/image40.bin"/><Relationship Id="rId4" Type="http://schemas.openxmlformats.org/officeDocument/2006/relationships/image" Target="../media/image44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bin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41.bin"/><Relationship Id="rId5" Type="http://schemas.openxmlformats.org/officeDocument/2006/relationships/image" Target="../media/image43.bin"/><Relationship Id="rId4" Type="http://schemas.openxmlformats.org/officeDocument/2006/relationships/image" Target="../media/image45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bin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41.bin"/><Relationship Id="rId5" Type="http://schemas.openxmlformats.org/officeDocument/2006/relationships/image" Target="../media/image40.bin"/><Relationship Id="rId4" Type="http://schemas.openxmlformats.org/officeDocument/2006/relationships/image" Target="../media/image46.bin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8.bin"/><Relationship Id="rId5" Type="http://schemas.openxmlformats.org/officeDocument/2006/relationships/image" Target="../media/image7.bin"/><Relationship Id="rId4" Type="http://schemas.openxmlformats.org/officeDocument/2006/relationships/image" Target="../media/image6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7.bin"/><Relationship Id="rId5" Type="http://schemas.openxmlformats.org/officeDocument/2006/relationships/image" Target="../media/image10.bin"/><Relationship Id="rId4" Type="http://schemas.openxmlformats.org/officeDocument/2006/relationships/image" Target="../media/image9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7.bin"/><Relationship Id="rId5" Type="http://schemas.openxmlformats.org/officeDocument/2006/relationships/image" Target="../media/image12.bin"/><Relationship Id="rId4" Type="http://schemas.openxmlformats.org/officeDocument/2006/relationships/image" Target="../media/image1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7.bin"/><Relationship Id="rId5" Type="http://schemas.openxmlformats.org/officeDocument/2006/relationships/image" Target="../media/image14.bin"/><Relationship Id="rId4" Type="http://schemas.openxmlformats.org/officeDocument/2006/relationships/image" Target="../media/image13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7.bin"/><Relationship Id="rId5" Type="http://schemas.openxmlformats.org/officeDocument/2006/relationships/image" Target="../media/image16.bin"/><Relationship Id="rId4" Type="http://schemas.openxmlformats.org/officeDocument/2006/relationships/image" Target="../media/image15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7.bin"/><Relationship Id="rId5" Type="http://schemas.openxmlformats.org/officeDocument/2006/relationships/image" Target="../media/image17.bin"/><Relationship Id="rId4" Type="http://schemas.openxmlformats.org/officeDocument/2006/relationships/image" Target="../media/image9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7.bin"/><Relationship Id="rId5" Type="http://schemas.openxmlformats.org/officeDocument/2006/relationships/image" Target="../media/image18.bin"/><Relationship Id="rId4" Type="http://schemas.openxmlformats.org/officeDocument/2006/relationships/image" Target="../media/image1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-28996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769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78" tIns="45674" rIns="9127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631" y="1052739"/>
            <a:ext cx="3079520" cy="1862028"/>
          </a:xfrm>
          <a:prstGeom prst="rect">
            <a:avLst/>
          </a:prstGeom>
          <a:noFill/>
        </p:spPr>
        <p:txBody>
          <a:bodyPr wrap="none" lIns="91356" tIns="45710" rIns="9135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98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831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2457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4773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137" y="412273"/>
            <a:ext cx="4246033" cy="8636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7" name="그림 6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75" y="811277"/>
            <a:ext cx="982133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4067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137" y="412273"/>
            <a:ext cx="42460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75" y="811277"/>
            <a:ext cx="982133" cy="4699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8745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137" y="412273"/>
            <a:ext cx="42460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75" y="811277"/>
            <a:ext cx="982133" cy="4699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9143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137" y="412273"/>
            <a:ext cx="42460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75" y="811277"/>
            <a:ext cx="982133" cy="4699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3247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137" y="412273"/>
            <a:ext cx="42460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75" y="811277"/>
            <a:ext cx="982133" cy="4699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8012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137" y="412273"/>
            <a:ext cx="42460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75" y="811277"/>
            <a:ext cx="982133" cy="4699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09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E2C89-1781-0935-B50B-ED608F370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22CE87A6-D77C-5B86-BC39-C33049996C78}"/>
              </a:ext>
            </a:extLst>
          </p:cNvPr>
          <p:cNvSpPr/>
          <p:nvPr/>
        </p:nvSpPr>
        <p:spPr>
          <a:xfrm>
            <a:off x="2025874" y="7049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4117F116-A274-D23C-9DD5-F0CF2148B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DDA806-2CD9-4D54-ADF7-C233471708DB}"/>
              </a:ext>
            </a:extLst>
          </p:cNvPr>
          <p:cNvSpPr txBox="1"/>
          <p:nvPr/>
        </p:nvSpPr>
        <p:spPr>
          <a:xfrm>
            <a:off x="2472538" y="2797576"/>
            <a:ext cx="777605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찬양해요</a:t>
            </a:r>
            <a:r>
              <a:rPr kumimoji="0" lang="en-US" altLang="ko-KR" sz="1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~</a:t>
            </a:r>
            <a:endParaRPr kumimoji="0" lang="ko-KR" altLang="en-US" sz="1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3941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137" y="412273"/>
            <a:ext cx="42460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75" y="811277"/>
            <a:ext cx="982133" cy="4699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11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137" y="412273"/>
            <a:ext cx="42460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75" y="811277"/>
            <a:ext cx="982133" cy="4699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7936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92" y="412273"/>
            <a:ext cx="2446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5566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92" y="412273"/>
            <a:ext cx="2446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506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92" y="412273"/>
            <a:ext cx="2446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912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92" y="412273"/>
            <a:ext cx="2446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6088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92" y="412273"/>
            <a:ext cx="2446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8451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06" tIns="45682" rIns="91306" bIns="45682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2025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년  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7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월 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6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일    어린이 예배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82987" y="2408586"/>
            <a:ext cx="11987281" cy="227747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06" tIns="45682" rIns="91306" bIns="45682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7100" b="1" i="0" u="none" strike="noStrike" kern="1200" cap="none" spc="0" normalizeH="0" baseline="0" noProof="0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오늘은 성령강림 후 </a:t>
            </a:r>
            <a:endParaRPr kumimoji="1" lang="en-US" altLang="ko-KR" sz="7100" b="1" i="0" u="none" strike="noStrike" kern="1200" cap="none" spc="0" normalizeH="0" baseline="0" noProof="0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HY헤드라인M"/>
              <a:ea typeface="HY헤드라인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7100" b="1" i="0" u="none" strike="noStrike" kern="1200" cap="none" spc="0" normalizeH="0" baseline="0" noProof="0" dirty="0" err="1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네번째주일</a:t>
            </a:r>
            <a:r>
              <a:rPr kumimoji="1" lang="ko-KR" altLang="en-US" sz="7100" b="1" i="0" u="none" strike="noStrike" kern="1200" cap="none" spc="0" normalizeH="0" baseline="0" noProof="0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 입니다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F81436-28BF-C683-45EA-15A09C49B133}"/>
              </a:ext>
            </a:extLst>
          </p:cNvPr>
          <p:cNvSpPr txBox="1"/>
          <p:nvPr/>
        </p:nvSpPr>
        <p:spPr>
          <a:xfrm>
            <a:off x="3048000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B55A2E-05CA-B688-011C-B7BDBB5FE7B7}"/>
              </a:ext>
            </a:extLst>
          </p:cNvPr>
          <p:cNvSpPr txBox="1"/>
          <p:nvPr/>
        </p:nvSpPr>
        <p:spPr>
          <a:xfrm>
            <a:off x="3048000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15093D-4E28-F98D-D40F-3C05DE9565AD}"/>
              </a:ext>
            </a:extLst>
          </p:cNvPr>
          <p:cNvSpPr txBox="1"/>
          <p:nvPr/>
        </p:nvSpPr>
        <p:spPr>
          <a:xfrm>
            <a:off x="3318662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2896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7" name="그림 6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8" name="그림 7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9609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104112" y="1340768"/>
            <a:ext cx="2304256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7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7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0" y="4"/>
            <a:ext cx="12192000" cy="690489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9353" y="120902"/>
            <a:ext cx="3791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 panose="02030600000101010101" pitchFamily="18" charset="-127"/>
                <a:ea typeface="HY엽서M" panose="02030600000101010101" pitchFamily="18" charset="-127"/>
                <a:cs typeface="+mn-cs"/>
              </a:rPr>
              <a:t>나는야 주의 어린이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1877" y="1744322"/>
            <a:ext cx="1081649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나는야 주의 어린이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주의 사랑으로 자라나요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나는야 주의 어린이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주의 말씀 안에 자라나요</a:t>
            </a:r>
          </a:p>
        </p:txBody>
      </p:sp>
    </p:spTree>
    <p:extLst>
      <p:ext uri="{BB962C8B-B14F-4D97-AF65-F5344CB8AC3E}">
        <p14:creationId xmlns:p14="http://schemas.microsoft.com/office/powerpoint/2010/main" val="26974586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104112" y="1340768"/>
            <a:ext cx="2304256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7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7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0" y="4"/>
            <a:ext cx="12192000" cy="690489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9353" y="120902"/>
            <a:ext cx="3791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 panose="02030600000101010101" pitchFamily="18" charset="-127"/>
                <a:ea typeface="HY엽서M" panose="02030600000101010101" pitchFamily="18" charset="-127"/>
                <a:cs typeface="+mn-cs"/>
              </a:rPr>
              <a:t>나는야 주의 어린이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79865" y="1641021"/>
            <a:ext cx="8001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예수님처럼 기도하고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예수님처럼 섬기며</a:t>
            </a:r>
            <a:b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믿음으로 자라나요</a:t>
            </a:r>
            <a:b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나는야 주의 어린이</a:t>
            </a:r>
          </a:p>
        </p:txBody>
      </p:sp>
    </p:spTree>
    <p:extLst>
      <p:ext uri="{BB962C8B-B14F-4D97-AF65-F5344CB8AC3E}">
        <p14:creationId xmlns:p14="http://schemas.microsoft.com/office/powerpoint/2010/main" val="8339491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49F7C7-B8FE-6A04-4AC1-BF8BEAC95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82878AA7-22D5-7ECB-E5C6-7701FA9EE7F9}"/>
              </a:ext>
            </a:extLst>
          </p:cNvPr>
          <p:cNvSpPr/>
          <p:nvPr/>
        </p:nvSpPr>
        <p:spPr>
          <a:xfrm>
            <a:off x="321868" y="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943781-9D08-0009-0FD3-CC1701FE7D6F}"/>
              </a:ext>
            </a:extLst>
          </p:cNvPr>
          <p:cNvSpPr txBox="1"/>
          <p:nvPr/>
        </p:nvSpPr>
        <p:spPr>
          <a:xfrm>
            <a:off x="256031" y="336499"/>
            <a:ext cx="4498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너는 축복의 씨앗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37E55A0E-5A35-3666-F738-72CA39CB2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1" y="1711756"/>
            <a:ext cx="3902418" cy="36539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8036F6-E0E2-06C9-624C-E2F0F53FA7F6}"/>
              </a:ext>
            </a:extLst>
          </p:cNvPr>
          <p:cNvSpPr txBox="1"/>
          <p:nvPr/>
        </p:nvSpPr>
        <p:spPr>
          <a:xfrm>
            <a:off x="4026776" y="1536174"/>
            <a:ext cx="760049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너는 축복의 씨앗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하나님께서 </a:t>
            </a: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만드셨죠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너는 축복의 씨앗 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하나님께서 심으셨죠</a:t>
            </a:r>
          </a:p>
        </p:txBody>
      </p:sp>
    </p:spTree>
    <p:extLst>
      <p:ext uri="{BB962C8B-B14F-4D97-AF65-F5344CB8AC3E}">
        <p14:creationId xmlns:p14="http://schemas.microsoft.com/office/powerpoint/2010/main" val="20505880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-4712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66" tIns="45710" rIns="9136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79576" y="5006800"/>
            <a:ext cx="7848872" cy="1308030"/>
          </a:xfrm>
          <a:prstGeom prst="rect">
            <a:avLst/>
          </a:prstGeom>
          <a:noFill/>
        </p:spPr>
        <p:txBody>
          <a:bodyPr wrap="square" lIns="91366" tIns="45710" rIns="91366" bIns="45710">
            <a:spAutoFit/>
          </a:bodyPr>
          <a:lstStyle/>
          <a:p>
            <a:pPr lvl="0" algn="ctr">
              <a:defRPr/>
            </a:pPr>
            <a:r>
              <a:rPr lang="ko-KR" altLang="en-US" sz="7900" b="1" dirty="0" err="1">
                <a:solidFill>
                  <a:prstClr val="white"/>
                </a:solidFill>
                <a:latin typeface="HY중고딕"/>
                <a:ea typeface="HY중고딕"/>
              </a:rPr>
              <a:t>장서원</a:t>
            </a:r>
            <a:r>
              <a:rPr lang="ko-KR" altLang="en-US" sz="7900" b="1" dirty="0">
                <a:solidFill>
                  <a:prstClr val="white"/>
                </a:solidFill>
                <a:latin typeface="HY중고딕"/>
                <a:ea typeface="HY중고딕"/>
              </a:rPr>
              <a:t> 어린이</a:t>
            </a:r>
          </a:p>
        </p:txBody>
      </p:sp>
    </p:spTree>
    <p:extLst>
      <p:ext uri="{BB962C8B-B14F-4D97-AF65-F5344CB8AC3E}">
        <p14:creationId xmlns:p14="http://schemas.microsoft.com/office/powerpoint/2010/main" val="145972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74822" y="142711"/>
            <a:ext cx="1221227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57060" y="1943988"/>
            <a:ext cx="7848872" cy="2970024"/>
          </a:xfrm>
          <a:prstGeom prst="rect">
            <a:avLst/>
          </a:prstGeom>
          <a:noFill/>
        </p:spPr>
        <p:txBody>
          <a:bodyPr wrap="square" lIns="91354" tIns="45710" rIns="91354" bIns="45710">
            <a:spAutoFit/>
          </a:bodyPr>
          <a:lstStyle/>
          <a:p>
            <a:pPr lvl="0" algn="ctr">
              <a:defRPr/>
            </a:pPr>
            <a:r>
              <a:rPr lang="ko-KR" altLang="en-US" sz="6600" b="1" dirty="0">
                <a:solidFill>
                  <a:prstClr val="black"/>
                </a:solidFill>
                <a:latin typeface="HY중고딕"/>
                <a:ea typeface="HY중고딕"/>
              </a:rPr>
              <a:t>성경봉독</a:t>
            </a:r>
          </a:p>
          <a:p>
            <a:pPr lvl="0" algn="ctr">
              <a:defRPr/>
            </a:pPr>
            <a:endParaRPr lang="ko-KR" altLang="en-US" sz="6700" b="1" dirty="0">
              <a:solidFill>
                <a:prstClr val="black"/>
              </a:solidFill>
              <a:latin typeface="HY중고딕"/>
              <a:ea typeface="HY중고딕"/>
            </a:endParaRPr>
          </a:p>
          <a:p>
            <a:pPr lvl="0" algn="ctr">
              <a:defRPr/>
            </a:pPr>
            <a:r>
              <a:rPr lang="ko-KR" altLang="en-US" sz="5400" b="1" dirty="0">
                <a:solidFill>
                  <a:prstClr val="black"/>
                </a:solidFill>
                <a:latin typeface="HY중고딕"/>
                <a:ea typeface="HY중고딕"/>
              </a:rPr>
              <a:t>누가복음</a:t>
            </a:r>
            <a:r>
              <a:rPr lang="en-US" altLang="ko-KR" sz="5400" b="1" dirty="0">
                <a:solidFill>
                  <a:prstClr val="black"/>
                </a:solidFill>
                <a:latin typeface="HY중고딕"/>
                <a:ea typeface="HY중고딕"/>
              </a:rPr>
              <a:t>18</a:t>
            </a:r>
            <a:r>
              <a:rPr lang="ko-KR" altLang="en-US" sz="5400" b="1" dirty="0">
                <a:solidFill>
                  <a:prstClr val="black"/>
                </a:solidFill>
                <a:latin typeface="HY중고딕"/>
                <a:ea typeface="HY중고딕"/>
              </a:rPr>
              <a:t>장</a:t>
            </a:r>
            <a:r>
              <a:rPr lang="en-US" altLang="ko-KR" sz="5400" b="1" dirty="0">
                <a:solidFill>
                  <a:prstClr val="black"/>
                </a:solidFill>
                <a:latin typeface="HY중고딕"/>
                <a:ea typeface="HY중고딕"/>
              </a:rPr>
              <a:t>35~43</a:t>
            </a:r>
            <a:r>
              <a:rPr lang="ko-KR" altLang="en-US" sz="5400" b="1" dirty="0">
                <a:solidFill>
                  <a:prstClr val="black"/>
                </a:solidFill>
                <a:latin typeface="HY중고딕"/>
                <a:ea typeface="HY중고딕"/>
              </a:rPr>
              <a:t>절</a:t>
            </a:r>
          </a:p>
        </p:txBody>
      </p:sp>
    </p:spTree>
    <p:extLst>
      <p:ext uri="{BB962C8B-B14F-4D97-AF65-F5344CB8AC3E}">
        <p14:creationId xmlns:p14="http://schemas.microsoft.com/office/powerpoint/2010/main" val="295797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lvl="0">
              <a:defRPr/>
            </a:pPr>
            <a:r>
              <a:rPr lang="en-US" altLang="ko-KR" sz="5500" b="1">
                <a:solidFill>
                  <a:prstClr val="black"/>
                </a:solidFill>
              </a:rPr>
              <a:t> </a:t>
            </a:r>
            <a:endParaRPr lang="ko-KR" altLang="en-US" sz="550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575"/>
            <a:ext cx="9144000" cy="1384903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lvl="0">
              <a:defRPr/>
            </a:pPr>
            <a:endParaRPr lang="ko-KR" altLang="en-US" sz="6500">
              <a:solidFill>
                <a:prstClr val="black"/>
              </a:solidFill>
            </a:endParaRPr>
          </a:p>
          <a:p>
            <a:pPr lvl="0">
              <a:defRPr/>
            </a:pPr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3079" y="379825"/>
            <a:ext cx="10825844" cy="1031031"/>
          </a:xfrm>
          <a:prstGeom prst="rect">
            <a:avLst/>
          </a:prstGeom>
          <a:noFill/>
        </p:spPr>
        <p:txBody>
          <a:bodyPr vert="horz" wrap="square" lIns="91354" tIns="45710" rIns="91354" bIns="45710" anchor="t">
            <a:spAutoFit/>
          </a:bodyPr>
          <a:lstStyle/>
          <a:p>
            <a:pPr lvl="0">
              <a:defRPr/>
            </a:pPr>
            <a:r>
              <a:rPr lang="ko-KR" altLang="en-US" sz="5500" b="1" dirty="0">
                <a:solidFill>
                  <a:srgbClr val="000000"/>
                </a:solidFill>
              </a:rPr>
              <a:t> </a:t>
            </a:r>
            <a:r>
              <a:rPr lang="ko-KR" altLang="en-US" sz="6100" b="1" dirty="0">
                <a:solidFill>
                  <a:srgbClr val="000000"/>
                </a:solidFill>
              </a:rPr>
              <a:t>성경봉독</a:t>
            </a:r>
            <a:r>
              <a:rPr lang="en-US" altLang="ko-KR" sz="6100" b="1" dirty="0">
                <a:solidFill>
                  <a:srgbClr val="000000"/>
                </a:solidFill>
              </a:rPr>
              <a:t>-</a:t>
            </a:r>
            <a:r>
              <a:rPr lang="ko-KR" altLang="en-US" sz="6100" b="1" dirty="0">
                <a:solidFill>
                  <a:srgbClr val="000000"/>
                </a:solidFill>
              </a:rPr>
              <a:t> 누가복음 </a:t>
            </a:r>
            <a:r>
              <a:rPr lang="en-US" altLang="ko-KR" sz="6100" b="1" dirty="0">
                <a:solidFill>
                  <a:srgbClr val="000000"/>
                </a:solidFill>
              </a:rPr>
              <a:t>18</a:t>
            </a:r>
            <a:r>
              <a:rPr lang="ko-KR" altLang="en-US" sz="6100" b="1" dirty="0">
                <a:solidFill>
                  <a:srgbClr val="000000"/>
                </a:solidFill>
              </a:rPr>
              <a:t>장</a:t>
            </a:r>
          </a:p>
        </p:txBody>
      </p:sp>
      <p:sp>
        <p:nvSpPr>
          <p:cNvPr id="11" name="가로 글상자 10"/>
          <p:cNvSpPr txBox="1"/>
          <p:nvPr/>
        </p:nvSpPr>
        <p:spPr>
          <a:xfrm>
            <a:off x="683080" y="1410575"/>
            <a:ext cx="11508920" cy="5078309"/>
          </a:xfrm>
          <a:prstGeom prst="rect">
            <a:avLst/>
          </a:prstGeom>
        </p:spPr>
        <p:txBody>
          <a:bodyPr vert="horz" wrap="square" lIns="91400" tIns="45718" rIns="91400" bIns="45718" anchor="t">
            <a:spAutoFit/>
          </a:bodyPr>
          <a:lstStyle/>
          <a:p>
            <a:pPr lvl="0">
              <a:defRPr/>
            </a:pPr>
            <a:r>
              <a:rPr lang="en-US" altLang="ko-KR" sz="5400" b="1" dirty="0"/>
              <a:t>35</a:t>
            </a:r>
            <a:r>
              <a:rPr lang="ko-KR" altLang="en-US" sz="5400" b="1" dirty="0" err="1"/>
              <a:t>여리고에</a:t>
            </a:r>
            <a:r>
              <a:rPr lang="ko-KR" altLang="en-US" sz="5400" b="1" dirty="0"/>
              <a:t> 가까이 가셨을 때에 한 맹인이 길 가에 앉아 구걸하다가 </a:t>
            </a:r>
            <a:endParaRPr lang="en-US" altLang="ko-KR" sz="5400" b="1" dirty="0"/>
          </a:p>
          <a:p>
            <a:pPr lvl="0">
              <a:defRPr/>
            </a:pPr>
            <a:r>
              <a:rPr lang="en-US" altLang="ko-KR" sz="5400" b="1" dirty="0"/>
              <a:t>36</a:t>
            </a:r>
            <a:r>
              <a:rPr lang="ko-KR" altLang="en-US" sz="5400" b="1" dirty="0"/>
              <a:t>무리가 지나감을 듣고 이 무슨 일이냐고 물은 대 </a:t>
            </a:r>
            <a:r>
              <a:rPr lang="en-US" altLang="ko-KR" sz="5400" b="1" dirty="0"/>
              <a:t>37</a:t>
            </a:r>
            <a:r>
              <a:rPr lang="ko-KR" altLang="en-US" sz="5400" b="1" dirty="0"/>
              <a:t>그들이 나사렛 </a:t>
            </a:r>
            <a:endParaRPr lang="en-US" altLang="ko-KR" sz="5400" b="1" dirty="0"/>
          </a:p>
          <a:p>
            <a:pPr lvl="0">
              <a:defRPr/>
            </a:pPr>
            <a:r>
              <a:rPr lang="ko-KR" altLang="en-US" sz="5400" b="1" dirty="0"/>
              <a:t>예수께서 지나가신다 하니 </a:t>
            </a:r>
            <a:r>
              <a:rPr lang="en-US" altLang="ko-KR" sz="5400" b="1" dirty="0"/>
              <a:t>38</a:t>
            </a:r>
            <a:r>
              <a:rPr lang="ko-KR" altLang="en-US" sz="5400" b="1" dirty="0"/>
              <a:t>맹</a:t>
            </a:r>
            <a:endParaRPr lang="en-US" altLang="ko-KR" sz="5400" b="1" dirty="0"/>
          </a:p>
          <a:p>
            <a:pPr lvl="0">
              <a:defRPr/>
            </a:pPr>
            <a:r>
              <a:rPr lang="ko-KR" altLang="en-US" sz="5400" b="1" dirty="0"/>
              <a:t>인이 외쳐 이르되 다윗의 자손</a:t>
            </a:r>
            <a:endParaRPr lang="en-US" altLang="ko-KR" sz="5400" b="1" dirty="0"/>
          </a:p>
        </p:txBody>
      </p:sp>
    </p:spTree>
    <p:extLst>
      <p:ext uri="{BB962C8B-B14F-4D97-AF65-F5344CB8AC3E}">
        <p14:creationId xmlns:p14="http://schemas.microsoft.com/office/powerpoint/2010/main" val="78717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7407A301-D8C9-FB9E-D76C-AAD7BB024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0FD33BF7-D77D-4114-82ED-7C0763A8E8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559BFC72-330B-EE5A-21AA-BAC2FB9B0E07}"/>
              </a:ext>
            </a:extLst>
          </p:cNvPr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endParaRPr kumimoji="0" lang="ko-KR" altLang="en-US" sz="5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0B9D91A0-9526-A5A6-8340-E452573B321B}"/>
              </a:ext>
            </a:extLst>
          </p:cNvPr>
          <p:cNvSpPr/>
          <p:nvPr/>
        </p:nvSpPr>
        <p:spPr>
          <a:xfrm>
            <a:off x="1524000" y="1410575"/>
            <a:ext cx="9144000" cy="1384903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6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16B937-D5DE-E0A3-5E33-0B4BFE72DAEF}"/>
              </a:ext>
            </a:extLst>
          </p:cNvPr>
          <p:cNvSpPr txBox="1"/>
          <p:nvPr/>
        </p:nvSpPr>
        <p:spPr>
          <a:xfrm>
            <a:off x="683079" y="379825"/>
            <a:ext cx="10825844" cy="1031031"/>
          </a:xfrm>
          <a:prstGeom prst="rect">
            <a:avLst/>
          </a:prstGeom>
          <a:noFill/>
        </p:spPr>
        <p:txBody>
          <a:bodyPr vert="horz" wrap="square" lIns="91354" tIns="45710" rIns="91354" bIns="45710" anchor="t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6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성경봉독</a:t>
            </a:r>
            <a:r>
              <a:rPr kumimoji="0" lang="en-US" altLang="ko-KR" sz="6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-</a:t>
            </a:r>
            <a:r>
              <a:rPr kumimoji="0" lang="ko-KR" altLang="en-US" sz="6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누가복음 </a:t>
            </a:r>
            <a:r>
              <a:rPr kumimoji="0" lang="en-US" altLang="ko-KR" sz="6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18</a:t>
            </a:r>
            <a:r>
              <a:rPr kumimoji="0" lang="ko-KR" altLang="en-US" sz="6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장</a:t>
            </a:r>
          </a:p>
        </p:txBody>
      </p:sp>
      <p:sp>
        <p:nvSpPr>
          <p:cNvPr id="11" name="가로 글상자 10">
            <a:extLst>
              <a:ext uri="{FF2B5EF4-FFF2-40B4-BE49-F238E27FC236}">
                <a16:creationId xmlns:a16="http://schemas.microsoft.com/office/drawing/2014/main" id="{BD91B59B-34F9-15C2-D637-5640D5353AAF}"/>
              </a:ext>
            </a:extLst>
          </p:cNvPr>
          <p:cNvSpPr txBox="1"/>
          <p:nvPr/>
        </p:nvSpPr>
        <p:spPr>
          <a:xfrm>
            <a:off x="683077" y="1332976"/>
            <a:ext cx="11508922" cy="5078309"/>
          </a:xfrm>
          <a:prstGeom prst="rect">
            <a:avLst/>
          </a:prstGeom>
        </p:spPr>
        <p:txBody>
          <a:bodyPr vert="horz" wrap="square" lIns="91400" tIns="45718" rIns="91400" bIns="45718" anchor="t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예수여 나를 불쌍히 </a:t>
            </a:r>
            <a:r>
              <a:rPr lang="ko-KR" altLang="en-US" sz="5400" b="1" dirty="0" err="1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여기소서하거늘</a:t>
            </a:r>
            <a:r>
              <a:rPr lang="ko-KR" altLang="en-US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kumimoji="0" lang="en-US" altLang="ko-KR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39</a:t>
            </a: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앞서 가는 자들이 그를 꾸짖어 잠잠하라 하되 그가 더욱 크게 소리 질러 다윗의 자손이여 나를 불쌍히 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여기소서 하는지라 </a:t>
            </a:r>
            <a:r>
              <a:rPr lang="en-US" altLang="ko-KR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40</a:t>
            </a:r>
            <a:r>
              <a:rPr lang="ko-KR" altLang="en-US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예수께서 </a:t>
            </a:r>
            <a:endParaRPr lang="en-US" altLang="ko-KR" sz="54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머물러 서서 명하여 데려오라 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64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2EE5236F-BBCE-122B-E12D-1532C80C21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50B5DD19-916B-4EA9-2C66-D2D2030431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6CE33496-0E3F-B4DD-6CF7-4E2625397118}"/>
              </a:ext>
            </a:extLst>
          </p:cNvPr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endParaRPr kumimoji="0" lang="ko-KR" altLang="en-US" sz="5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98B200FD-3ED1-F00B-F1C1-6785441E68E4}"/>
              </a:ext>
            </a:extLst>
          </p:cNvPr>
          <p:cNvSpPr/>
          <p:nvPr/>
        </p:nvSpPr>
        <p:spPr>
          <a:xfrm>
            <a:off x="1524000" y="1410575"/>
            <a:ext cx="9144000" cy="1384903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6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3F9846-DBA2-204D-BA23-8767C0FCDF37}"/>
              </a:ext>
            </a:extLst>
          </p:cNvPr>
          <p:cNvSpPr txBox="1"/>
          <p:nvPr/>
        </p:nvSpPr>
        <p:spPr>
          <a:xfrm>
            <a:off x="683079" y="379825"/>
            <a:ext cx="10825844" cy="1031031"/>
          </a:xfrm>
          <a:prstGeom prst="rect">
            <a:avLst/>
          </a:prstGeom>
          <a:noFill/>
        </p:spPr>
        <p:txBody>
          <a:bodyPr vert="horz" wrap="square" lIns="91354" tIns="45710" rIns="91354" bIns="45710" anchor="t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6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성경봉독</a:t>
            </a:r>
            <a:r>
              <a:rPr kumimoji="0" lang="en-US" altLang="ko-KR" sz="6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-</a:t>
            </a:r>
            <a:r>
              <a:rPr kumimoji="0" lang="ko-KR" altLang="en-US" sz="6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누가복음 </a:t>
            </a:r>
            <a:r>
              <a:rPr kumimoji="0" lang="en-US" altLang="ko-KR" sz="6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18</a:t>
            </a:r>
            <a:r>
              <a:rPr kumimoji="0" lang="ko-KR" altLang="en-US" sz="6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장</a:t>
            </a:r>
          </a:p>
        </p:txBody>
      </p:sp>
      <p:sp>
        <p:nvSpPr>
          <p:cNvPr id="11" name="가로 글상자 10">
            <a:extLst>
              <a:ext uri="{FF2B5EF4-FFF2-40B4-BE49-F238E27FC236}">
                <a16:creationId xmlns:a16="http://schemas.microsoft.com/office/drawing/2014/main" id="{7B35B81D-82D7-3455-328D-5F40124F4A69}"/>
              </a:ext>
            </a:extLst>
          </p:cNvPr>
          <p:cNvSpPr txBox="1"/>
          <p:nvPr/>
        </p:nvSpPr>
        <p:spPr>
          <a:xfrm>
            <a:off x="683077" y="1339326"/>
            <a:ext cx="11108872" cy="5078309"/>
          </a:xfrm>
          <a:prstGeom prst="rect">
            <a:avLst/>
          </a:prstGeom>
        </p:spPr>
        <p:txBody>
          <a:bodyPr vert="horz" wrap="square" lIns="91400" tIns="45718" rIns="91400" bIns="45718" anchor="t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하셨더니 그가 가까이 오매 </a:t>
            </a: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물어 이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르시되</a:t>
            </a: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41</a:t>
            </a:r>
            <a:r>
              <a:rPr kumimoji="0" lang="ko-KR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네게</a:t>
            </a: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무엇을 하여 주기를 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원하느냐 이르되 주여 보기를 원하나이다 </a:t>
            </a:r>
            <a:r>
              <a:rPr kumimoji="0" lang="en-US" altLang="ko-KR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42</a:t>
            </a: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예수께서 그에게 </a:t>
            </a:r>
            <a:r>
              <a:rPr kumimoji="0" lang="ko-KR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이르시되</a:t>
            </a: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lang="ko-KR" altLang="en-US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보라 네 믿음이 너를 구원하</a:t>
            </a:r>
            <a:endParaRPr lang="en-US" altLang="ko-KR" sz="54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5400" b="1" dirty="0" err="1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였느니라</a:t>
            </a:r>
            <a:r>
              <a:rPr lang="ko-KR" altLang="en-US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ko-KR" altLang="en-US" sz="5400" b="1" dirty="0" err="1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하시매</a:t>
            </a:r>
            <a:r>
              <a:rPr lang="ko-KR" altLang="en-US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en-US" altLang="ko-KR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43 </a:t>
            </a:r>
            <a:r>
              <a:rPr lang="ko-KR" altLang="en-US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곧 보게 되어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191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852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5EFE0D35-6F98-C693-09EB-19450993E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66E58E06-BB52-18C5-3F1C-098DD53EB0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054B6F78-DEA2-F5B6-D868-B1D23FD7668A}"/>
              </a:ext>
            </a:extLst>
          </p:cNvPr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endParaRPr kumimoji="0" lang="ko-KR" altLang="en-US" sz="5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13BEBF0E-9024-34F8-E64D-C4563FCD967F}"/>
              </a:ext>
            </a:extLst>
          </p:cNvPr>
          <p:cNvSpPr/>
          <p:nvPr/>
        </p:nvSpPr>
        <p:spPr>
          <a:xfrm>
            <a:off x="1524000" y="1410575"/>
            <a:ext cx="9144000" cy="1384903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6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7309B3-BE2D-E9D0-12FE-4132B406FE74}"/>
              </a:ext>
            </a:extLst>
          </p:cNvPr>
          <p:cNvSpPr txBox="1"/>
          <p:nvPr/>
        </p:nvSpPr>
        <p:spPr>
          <a:xfrm>
            <a:off x="683079" y="379825"/>
            <a:ext cx="10825844" cy="1031031"/>
          </a:xfrm>
          <a:prstGeom prst="rect">
            <a:avLst/>
          </a:prstGeom>
          <a:noFill/>
        </p:spPr>
        <p:txBody>
          <a:bodyPr vert="horz" wrap="square" lIns="91354" tIns="45710" rIns="91354" bIns="45710" anchor="t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6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성경봉독</a:t>
            </a:r>
            <a:r>
              <a:rPr kumimoji="0" lang="en-US" altLang="ko-KR" sz="6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-</a:t>
            </a:r>
            <a:r>
              <a:rPr kumimoji="0" lang="ko-KR" altLang="en-US" sz="6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누가복음 </a:t>
            </a:r>
            <a:r>
              <a:rPr kumimoji="0" lang="en-US" altLang="ko-KR" sz="6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18</a:t>
            </a:r>
            <a:r>
              <a:rPr kumimoji="0" lang="ko-KR" altLang="en-US" sz="6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장</a:t>
            </a:r>
          </a:p>
        </p:txBody>
      </p:sp>
      <p:sp>
        <p:nvSpPr>
          <p:cNvPr id="11" name="가로 글상자 10">
            <a:extLst>
              <a:ext uri="{FF2B5EF4-FFF2-40B4-BE49-F238E27FC236}">
                <a16:creationId xmlns:a16="http://schemas.microsoft.com/office/drawing/2014/main" id="{B090C49A-60C1-004B-0B3D-AF87B4834915}"/>
              </a:ext>
            </a:extLst>
          </p:cNvPr>
          <p:cNvSpPr txBox="1"/>
          <p:nvPr/>
        </p:nvSpPr>
        <p:spPr>
          <a:xfrm>
            <a:off x="683078" y="1536176"/>
            <a:ext cx="11508922" cy="2585319"/>
          </a:xfrm>
          <a:prstGeom prst="rect">
            <a:avLst/>
          </a:prstGeom>
        </p:spPr>
        <p:txBody>
          <a:bodyPr vert="horz" wrap="square" lIns="91400" tIns="45718" rIns="91400" bIns="45718" anchor="t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하나님께 영광을 돌리며 예수를 따</a:t>
            </a:r>
            <a:endParaRPr lang="en-US" altLang="ko-KR" sz="54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5400" b="1" dirty="0" err="1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르니</a:t>
            </a:r>
            <a:r>
              <a:rPr lang="ko-KR" altLang="en-US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백성이 다 이를 보고 하나님을 </a:t>
            </a:r>
            <a:r>
              <a:rPr lang="ko-KR" altLang="en-US" sz="5400" b="1" dirty="0" err="1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찬양하니라</a:t>
            </a:r>
            <a:r>
              <a:rPr lang="ko-KR" altLang="en-US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 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055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-54245" y="-265720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65539" y="1193512"/>
            <a:ext cx="9060921" cy="492440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vert="horz" wrap="square" lIns="91354" tIns="45710" rIns="91354" bIns="45710" anchor="t">
            <a:spAutoFit/>
          </a:bodyPr>
          <a:lstStyle/>
          <a:p>
            <a:pPr lvl="0" algn="ctr">
              <a:buNone/>
              <a:defRPr/>
            </a:pPr>
            <a:r>
              <a:rPr lang="ko-KR" altLang="en-US" sz="6600" b="1" dirty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ko-KR" altLang="en-US" sz="52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7200" b="1" dirty="0">
                <a:solidFill>
                  <a:srgbClr val="FF0000"/>
                </a:solidFill>
                <a:latin typeface="HY그래픽M"/>
                <a:ea typeface="HY그래픽M"/>
              </a:rPr>
              <a:t> </a:t>
            </a:r>
            <a:r>
              <a:rPr lang="ko-KR" altLang="en-US" sz="6000" b="1" dirty="0">
                <a:solidFill>
                  <a:srgbClr val="FF0000"/>
                </a:solidFill>
                <a:latin typeface="HY그래픽M"/>
                <a:ea typeface="HY그래픽M"/>
              </a:rPr>
              <a:t>믿음</a:t>
            </a:r>
            <a:r>
              <a:rPr lang="ko-KR" altLang="en-US" sz="5400" b="1" dirty="0">
                <a:latin typeface="HY그래픽M"/>
                <a:ea typeface="HY그래픽M"/>
              </a:rPr>
              <a:t>으로 눈을 뜬 </a:t>
            </a:r>
            <a:endParaRPr lang="en-US" altLang="ko-KR" sz="5400" b="1" dirty="0"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5600" b="1" dirty="0" err="1">
                <a:solidFill>
                  <a:srgbClr val="002060"/>
                </a:solidFill>
                <a:latin typeface="HY그래픽M"/>
                <a:ea typeface="HY그래픽M"/>
              </a:rPr>
              <a:t>바디메오</a:t>
            </a:r>
            <a:endParaRPr lang="en-US" altLang="ko-KR" sz="5600" b="1" dirty="0">
              <a:solidFill>
                <a:srgbClr val="002060"/>
              </a:solidFill>
              <a:latin typeface="HY그래픽M"/>
              <a:ea typeface="HY그래픽M"/>
            </a:endParaRPr>
          </a:p>
          <a:p>
            <a:pPr lvl="0" algn="ctr">
              <a:defRPr/>
            </a:pPr>
            <a:endParaRPr lang="en-US" altLang="ko-KR" sz="6000" b="1" dirty="0"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6000" b="1" dirty="0" err="1">
                <a:solidFill>
                  <a:srgbClr val="000000"/>
                </a:solidFill>
                <a:latin typeface="HY그래픽M"/>
                <a:ea typeface="HY그래픽M"/>
              </a:rPr>
              <a:t>김광래</a:t>
            </a:r>
            <a:r>
              <a:rPr lang="ko-KR" altLang="en-US" sz="6000" b="1" dirty="0">
                <a:solidFill>
                  <a:srgbClr val="000000"/>
                </a:solidFill>
                <a:latin typeface="HY그래픽M"/>
                <a:ea typeface="HY그래픽M"/>
              </a:rPr>
              <a:t> 목사님</a:t>
            </a:r>
          </a:p>
        </p:txBody>
      </p:sp>
    </p:spTree>
    <p:extLst>
      <p:ext uri="{BB962C8B-B14F-4D97-AF65-F5344CB8AC3E}">
        <p14:creationId xmlns:p14="http://schemas.microsoft.com/office/powerpoint/2010/main" val="419473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7865" y="489859"/>
            <a:ext cx="10776857" cy="3785648"/>
          </a:xfrm>
          <a:prstGeom prst="rect">
            <a:avLst/>
          </a:prstGeom>
          <a:noFill/>
        </p:spPr>
        <p:txBody>
          <a:bodyPr wrap="square" lIns="91400" tIns="45718" rIns="91400" bIns="45718">
            <a:spAutoFit/>
          </a:bodyPr>
          <a:lstStyle/>
          <a:p>
            <a:pPr lvl="0" algn="ctr">
              <a:defRPr/>
            </a:pPr>
            <a:endParaRPr lang="en-US" altLang="ko-KR" sz="8000" dirty="0">
              <a:solidFill>
                <a:prstClr val="black"/>
              </a:solidFill>
              <a:latin typeface="HY엽서M"/>
              <a:ea typeface="HY엽서M"/>
            </a:endParaRPr>
          </a:p>
          <a:p>
            <a:pPr lvl="0" algn="ctr">
              <a:defRPr/>
            </a:pPr>
            <a:r>
              <a:rPr lang="ko-KR" altLang="en-US" sz="8000" dirty="0">
                <a:solidFill>
                  <a:prstClr val="black"/>
                </a:solidFill>
                <a:latin typeface="HY엽서M"/>
                <a:ea typeface="HY엽서M"/>
              </a:rPr>
              <a:t>헌금 찬양</a:t>
            </a:r>
            <a:br>
              <a:rPr lang="en-US" altLang="ko-KR" sz="8000" dirty="0">
                <a:solidFill>
                  <a:prstClr val="black"/>
                </a:solidFill>
                <a:latin typeface="HY엽서M"/>
                <a:ea typeface="HY엽서M"/>
              </a:rPr>
            </a:br>
            <a:r>
              <a:rPr lang="ko-KR" altLang="en-US" sz="8000" dirty="0" err="1">
                <a:solidFill>
                  <a:prstClr val="black"/>
                </a:solidFill>
                <a:latin typeface="HY엽서M"/>
                <a:ea typeface="HY엽서M"/>
              </a:rPr>
              <a:t>하이어</a:t>
            </a:r>
            <a:r>
              <a:rPr lang="ko-KR" altLang="en-US" sz="8000" dirty="0">
                <a:solidFill>
                  <a:prstClr val="black"/>
                </a:solidFill>
                <a:latin typeface="HY엽서M"/>
                <a:ea typeface="HY엽서M"/>
              </a:rPr>
              <a:t> 성가대</a:t>
            </a:r>
            <a:r>
              <a:rPr lang="en-US" altLang="ko-KR" sz="8000" dirty="0">
                <a:solidFill>
                  <a:prstClr val="black"/>
                </a:solidFill>
                <a:latin typeface="HY엽서M"/>
                <a:ea typeface="HY엽서M"/>
              </a:rPr>
              <a:t> </a:t>
            </a:r>
            <a:endParaRPr lang="ko-KR" altLang="en-US" sz="8000" dirty="0">
              <a:solidFill>
                <a:prstClr val="black"/>
              </a:solidFill>
              <a:latin typeface="HY엽서M"/>
              <a:ea typeface="HY엽서M"/>
            </a:endParaRPr>
          </a:p>
        </p:txBody>
      </p:sp>
    </p:spTree>
    <p:extLst>
      <p:ext uri="{BB962C8B-B14F-4D97-AF65-F5344CB8AC3E}">
        <p14:creationId xmlns:p14="http://schemas.microsoft.com/office/powerpoint/2010/main" val="27618912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56" tIns="45710" rIns="9135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39616" y="5006810"/>
            <a:ext cx="7848872" cy="1308030"/>
          </a:xfrm>
          <a:prstGeom prst="rect">
            <a:avLst/>
          </a:prstGeom>
          <a:noFill/>
        </p:spPr>
        <p:txBody>
          <a:bodyPr wrap="square" lIns="91354" tIns="45710" rIns="91354" bIns="45710">
            <a:spAutoFit/>
          </a:bodyPr>
          <a:lstStyle/>
          <a:p>
            <a:pPr algn="ctr">
              <a:defRPr/>
            </a:pPr>
            <a:r>
              <a:rPr lang="ko-KR" altLang="en-US" sz="7900" b="1" dirty="0" err="1">
                <a:solidFill>
                  <a:prstClr val="white"/>
                </a:solidFill>
                <a:latin typeface="HY중고딕"/>
                <a:ea typeface="HY중고딕"/>
              </a:rPr>
              <a:t>임지섭</a:t>
            </a:r>
            <a:r>
              <a:rPr lang="ko-KR" altLang="en-US" sz="7900" b="1" dirty="0">
                <a:solidFill>
                  <a:prstClr val="white"/>
                </a:solidFill>
                <a:latin typeface="HY중고딕"/>
                <a:ea typeface="HY중고딕"/>
              </a:rPr>
              <a:t> 어린이</a:t>
            </a:r>
          </a:p>
        </p:txBody>
      </p:sp>
    </p:spTree>
    <p:extLst>
      <p:ext uri="{BB962C8B-B14F-4D97-AF65-F5344CB8AC3E}">
        <p14:creationId xmlns:p14="http://schemas.microsoft.com/office/powerpoint/2010/main" val="5901860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853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9626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735"/>
            <a:ext cx="6912768" cy="178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94" tIns="45678" rIns="9129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545"/>
            <a:ext cx="3575720" cy="5632299"/>
          </a:xfrm>
          <a:prstGeom prst="rect">
            <a:avLst/>
          </a:prstGeom>
          <a:noFill/>
        </p:spPr>
        <p:txBody>
          <a:bodyPr wrap="square" lIns="91370" tIns="45714" rIns="9137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861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579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8427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7667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668003"/>
      </p:ext>
    </p:extLst>
  </p:cSld>
  <p:clrMapOvr>
    <a:masterClrMapping/>
  </p:clrMapOvr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2">
          <a:schemeClr val="accent1">
            <a:shade val="2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9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0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23727</TotalTime>
  <Words>409</Words>
  <Application>Microsoft Office PowerPoint</Application>
  <PresentationFormat>와이드스크린</PresentationFormat>
  <Paragraphs>133</Paragraphs>
  <Slides>48</Slides>
  <Notes>18</Notes>
  <HiddenSlides>0</HiddenSlides>
  <MMClips>0</MMClips>
  <ScaleCrop>false</ScaleCrop>
  <HeadingPairs>
    <vt:vector size="6" baseType="variant">
      <vt:variant>
        <vt:lpstr>사용한 글꼴</vt:lpstr>
      </vt:variant>
      <vt:variant>
        <vt:i4>12</vt:i4>
      </vt:variant>
      <vt:variant>
        <vt:lpstr>테마</vt:lpstr>
      </vt:variant>
      <vt:variant>
        <vt:i4>8</vt:i4>
      </vt:variant>
      <vt:variant>
        <vt:lpstr>슬라이드 제목</vt:lpstr>
      </vt:variant>
      <vt:variant>
        <vt:i4>48</vt:i4>
      </vt:variant>
    </vt:vector>
  </HeadingPairs>
  <TitlesOfParts>
    <vt:vector size="68" baseType="lpstr">
      <vt:lpstr>08서울한강체 M</vt:lpstr>
      <vt:lpstr>HY견고딕</vt:lpstr>
      <vt:lpstr>HY그래픽M</vt:lpstr>
      <vt:lpstr>HY엽서L</vt:lpstr>
      <vt:lpstr>HY엽서M</vt:lpstr>
      <vt:lpstr>HY중고딕</vt:lpstr>
      <vt:lpstr>HY헤드라인M</vt:lpstr>
      <vt:lpstr>맑은 고딕</vt:lpstr>
      <vt:lpstr>타이포_소곤소곤 M</vt:lpstr>
      <vt:lpstr>Arial</vt:lpstr>
      <vt:lpstr>Candara</vt:lpstr>
      <vt:lpstr>Symbol</vt:lpstr>
      <vt:lpstr>Office 테마</vt:lpstr>
      <vt:lpstr>7_Office 테마</vt:lpstr>
      <vt:lpstr>8_Office 테마</vt:lpstr>
      <vt:lpstr>9_Office 테마</vt:lpstr>
      <vt:lpstr>2_파형</vt:lpstr>
      <vt:lpstr>1_Office 테마</vt:lpstr>
      <vt:lpstr>2_Office 테마</vt:lpstr>
      <vt:lpstr>10_Office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한태순</cp:lastModifiedBy>
  <cp:revision>387</cp:revision>
  <dcterms:created xsi:type="dcterms:W3CDTF">2022-06-11T10:00:30Z</dcterms:created>
  <dcterms:modified xsi:type="dcterms:W3CDTF">2025-07-05T09:38:29Z</dcterms:modified>
  <cp:version/>
</cp:coreProperties>
</file>