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49" r:id="rId3"/>
    <p:sldMasterId id="2147483762" r:id="rId4"/>
    <p:sldMasterId id="2147483788" r:id="rId5"/>
    <p:sldMasterId id="2147483800" r:id="rId6"/>
    <p:sldMasterId id="2147483812" r:id="rId7"/>
    <p:sldMasterId id="2147483825" r:id="rId8"/>
    <p:sldMasterId id="2147483838" r:id="rId9"/>
  </p:sldMasterIdLst>
  <p:notesMasterIdLst>
    <p:notesMasterId r:id="rId48"/>
  </p:notesMasterIdLst>
  <p:sldIdLst>
    <p:sldId id="2585" r:id="rId10"/>
    <p:sldId id="2586" r:id="rId11"/>
    <p:sldId id="2587" r:id="rId12"/>
    <p:sldId id="2588" r:id="rId13"/>
    <p:sldId id="2589" r:id="rId14"/>
    <p:sldId id="2590" r:id="rId15"/>
    <p:sldId id="2591" r:id="rId16"/>
    <p:sldId id="2592" r:id="rId17"/>
    <p:sldId id="2593" r:id="rId18"/>
    <p:sldId id="2594" r:id="rId19"/>
    <p:sldId id="2595" r:id="rId20"/>
    <p:sldId id="2596" r:id="rId21"/>
    <p:sldId id="2597" r:id="rId22"/>
    <p:sldId id="2600" r:id="rId23"/>
    <p:sldId id="2598" r:id="rId24"/>
    <p:sldId id="2599" r:id="rId25"/>
    <p:sldId id="2546" r:id="rId26"/>
    <p:sldId id="2547" r:id="rId27"/>
    <p:sldId id="2548" r:id="rId28"/>
    <p:sldId id="2549" r:id="rId29"/>
    <p:sldId id="2550" r:id="rId30"/>
    <p:sldId id="2570" r:id="rId31"/>
    <p:sldId id="2571" r:id="rId32"/>
    <p:sldId id="2572" r:id="rId33"/>
    <p:sldId id="2573" r:id="rId34"/>
    <p:sldId id="2445" r:id="rId35"/>
    <p:sldId id="2553" r:id="rId36"/>
    <p:sldId id="2527" r:id="rId37"/>
    <p:sldId id="2312" r:id="rId38"/>
    <p:sldId id="2574" r:id="rId39"/>
    <p:sldId id="2575" r:id="rId40"/>
    <p:sldId id="2315" r:id="rId41"/>
    <p:sldId id="1125" r:id="rId42"/>
    <p:sldId id="2006" r:id="rId43"/>
    <p:sldId id="1932" r:id="rId44"/>
    <p:sldId id="1933" r:id="rId45"/>
    <p:sldId id="1934" r:id="rId46"/>
    <p:sldId id="2363" r:id="rId4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2022-07-23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5167B-B67D-634C-8693-C726E2D0E84E}" type="slidenum">
              <a:rPr kumimoji="1" lang="x-none" altLang="en-US" smtClean="0">
                <a:solidFill>
                  <a:prstClr val="black"/>
                </a:solidFill>
              </a:rPr>
              <a:pPr/>
              <a:t>2</a:t>
            </a:fld>
            <a:endParaRPr kumimoji="1" lang="x-none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36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33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662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46320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1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8940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05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26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7454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8183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2260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6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0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5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0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5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5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2551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30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388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685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5444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9186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292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54" y="4203628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24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10" y="407440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92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9318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473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3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4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5874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1777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573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4358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5116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20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1119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748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8967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387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0730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775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81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41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150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25B78DA8-A03C-364C-BA5F-BE35F37F3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D0C2C21F-60FC-CB40-A974-4A06D3FDB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C1AE354-E62D-7742-B4E4-018D1DD9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6D8A45A-24FC-B943-9674-49737C7E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6E4543D-2AC9-3E4D-9BB2-D3C4CEDB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74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DBC9320-26E2-D149-8CFC-2CC01D69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A593458F-51A3-694A-B92F-B308984F9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210AA582-3F6B-4A4F-BCC1-280A0FDF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29AFBB19-607F-984F-B894-01F25E91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DF942930-C238-714C-8DEB-907F4D97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91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9DF7D65-0959-9844-B4C6-B9038FA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83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B96A1649-C826-494B-B00D-10DB05FB4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DE05C44E-5D7C-2443-95EA-B4F27D8F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89609D3D-5B47-314E-809B-E979B1D3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83CAD3F-86FD-864F-B1D8-D4F0DEF5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0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2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4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2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0674A108-7DAA-1343-A4C8-2A52D31F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D04B20B5-02A1-8C40-8486-D485E8057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A1CFF91C-8DB5-5B46-B50F-616A56283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BF2821E1-21C4-D34F-9767-05B440C2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86FBA0B-9124-E347-826E-EE038906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CD48D09-4508-5B45-9DF3-9709241C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36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A968533-5B14-3742-B0D6-F64C84E5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75B72FA6-AAD5-1F45-A00A-F2EA63DF3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68910B7E-BAB0-F143-8377-9A786FDAF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CC3B9FC3-F7C7-3345-85EB-25D83070B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65538C3A-A7CA-4746-8BB6-CFC05B6C8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797EA11A-7EB2-7144-8B78-45344D28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A904C65E-6DF4-CF42-B045-3C0A34DB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21E3122D-9CD3-5648-B1DE-A284CA0B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489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3219751-FC5C-074E-9B03-025B1720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D457A9BC-A5A5-8F42-8CF6-405018DB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0E256A20-5C9B-9748-AE93-1D2FC623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07A7470B-41DE-1E48-82DD-B21D705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739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0E33F08E-EF2C-9841-A605-12515856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F619E258-1940-7840-9B31-C9E951D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3828EA1C-E4E8-DB48-82B6-F73F7D0F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79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B7C43F6-C506-EB44-9C2C-2C77E2A3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8C15327-C5AA-6644-9956-6706B6526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D0FEE8F0-7160-F441-A3DE-6AF737FE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FA99E6DB-0125-6746-9081-46AC5112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EB462B2-5F94-A341-9A43-9DB1D748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359371B9-9A39-0D43-8DCC-D9C24006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41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734AEB83-7FFF-DC48-8BC7-C2D3CD28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CA427DCC-9339-AA49-878F-4751F309B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6366CD07-3259-584E-BF0E-57748B818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B6342C74-8D1F-5446-A1BB-68B4751D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22459530-4B24-AD42-A1CA-B2060F0F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4D132FB-667A-544A-9034-0FF634E8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79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E7A84DAF-72EE-5643-A832-DB39BAF9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21D1B336-820F-E54E-9742-C4D829D68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A953454-3690-7344-AE33-3539ABFA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A557C726-122F-3942-8309-FEABED64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C78730A-65F0-1147-92F6-C46C71F8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908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D3F87959-668F-F746-94C3-85AB0767A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FC604B5D-F130-F148-9E26-60E7180FC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105E2589-ECD3-BD43-9822-5C49A43D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82F0AAB4-CE55-2C4C-968C-4CCEF68D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F898A359-52B2-5A41-83A7-656F657D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60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25B78DA8-A03C-364C-BA5F-BE35F37F3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D0C2C21F-60FC-CB40-A974-4A06D3FDB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C1AE354-E62D-7742-B4E4-018D1DD9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6D8A45A-24FC-B943-9674-49737C7E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6E4543D-2AC9-3E4D-9BB2-D3C4CEDB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236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DBC9320-26E2-D149-8CFC-2CC01D69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A593458F-51A3-694A-B92F-B308984F9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10AA582-3F6B-4A4F-BCC1-280A0FDF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29AFBB19-607F-984F-B894-01F25E91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DF942930-C238-714C-8DEB-907F4D97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6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9DF7D65-0959-9844-B4C6-B9038FA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B96A1649-C826-494B-B00D-10DB05FB4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DE05C44E-5D7C-2443-95EA-B4F27D8F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9609D3D-5B47-314E-809B-E979B1D3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83CAD3F-86FD-864F-B1D8-D4F0DEF5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563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674A108-7DAA-1343-A4C8-2A52D31F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D04B20B5-02A1-8C40-8486-D485E8057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A1CFF91C-8DB5-5B46-B50F-616A56283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F2821E1-21C4-D34F-9767-05B440C2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86FBA0B-9124-E347-826E-EE038906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CD48D09-4508-5B45-9DF3-9709241C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434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A968533-5B14-3742-B0D6-F64C84E5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75B72FA6-AAD5-1F45-A00A-F2EA63DF3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68910B7E-BAB0-F143-8377-9A786FDAF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CC3B9FC3-F7C7-3345-85EB-25D83070B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65538C3A-A7CA-4746-8BB6-CFC05B6C8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797EA11A-7EB2-7144-8B78-45344D28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A904C65E-6DF4-CF42-B045-3C0A34DB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21E3122D-9CD3-5648-B1DE-A284CA0B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2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3219751-FC5C-074E-9B03-025B1720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D457A9BC-A5A5-8F42-8CF6-405018DB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0E256A20-5C9B-9748-AE93-1D2FC623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07A7470B-41DE-1E48-82DD-B21D705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38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0E33F08E-EF2C-9841-A605-12515856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F619E258-1940-7840-9B31-C9E951D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3828EA1C-E4E8-DB48-82B6-F73F7D0F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225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B7C43F6-C506-EB44-9C2C-2C77E2A3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8C15327-C5AA-6644-9956-6706B6526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D0FEE8F0-7160-F441-A3DE-6AF737FE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FA99E6DB-0125-6746-9081-46AC5112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EB462B2-5F94-A341-9A43-9DB1D748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359371B9-9A39-0D43-8DCC-D9C24006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734AEB83-7FFF-DC48-8BC7-C2D3CD28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CA427DCC-9339-AA49-878F-4751F309B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6366CD07-3259-584E-BF0E-57748B818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6342C74-8D1F-5446-A1BB-68B4751D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22459530-4B24-AD42-A1CA-B2060F0F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4D132FB-667A-544A-9034-0FF634E8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449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E7A84DAF-72EE-5643-A832-DB39BAF9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21D1B336-820F-E54E-9742-C4D829D68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A953454-3690-7344-AE33-3539ABFA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557C726-122F-3942-8309-FEABED64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C78730A-65F0-1147-92F6-C46C71F8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273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D3F87959-668F-F746-94C3-85AB0767A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FC604B5D-F130-F148-9E26-60E7180FC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105E2589-ECD3-BD43-9822-5C49A43D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2F0AAB4-CE55-2C4C-968C-4CCEF68D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F898A359-52B2-5A41-83A7-656F657D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154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879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28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5606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2741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3146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1347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8332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2037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0439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8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0545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75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96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568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4373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3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0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2196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4627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02207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3305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5766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7128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1308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15922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5209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4735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54" y="338713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13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73544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1665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77391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4207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2558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349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63567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714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17006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43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64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91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65" y="6250391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91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7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7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7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626FA6F7-31ED-B341-8A5F-D8848077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DCD406AC-6B55-0348-B8F3-54159FDD1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2FD68D05-A918-D647-82BD-6B2F0606D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2022-07-23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ABB06090-61E6-204E-86D8-A8EE6F202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3862790B-4017-5743-A7E5-202D35FD7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0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626FA6F7-31ED-B341-8A5F-D8848077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DCD406AC-6B55-0348-B8F3-54159FDD1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FD68D05-A918-D647-82BD-6B2F0606D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2022-07-22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BB06090-61E6-204E-86D8-A8EE6F202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3862790B-4017-5743-A7E5-202D35FD7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7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6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5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="" xmlns:a16="http://schemas.microsoft.com/office/drawing/2014/main" id="{DC49AFFF-5FB4-8E45-9CFB-6576FBA8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712" y="2133164"/>
            <a:ext cx="6260919" cy="4390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" y="538934"/>
            <a:ext cx="9186409" cy="12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137" y="795001"/>
            <a:ext cx="841737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latinLnBrk="0"/>
            <a:r>
              <a:rPr lang="en-US" altLang="ko-KR" sz="4000" b="1" dirty="0">
                <a:solidFill>
                  <a:srgbClr val="4472C4">
                    <a:lumMod val="75000"/>
                  </a:srgbClr>
                </a:solidFill>
              </a:rPr>
              <a:t>2022  </a:t>
            </a:r>
            <a:r>
              <a:rPr lang="ko-KR" altLang="en-US" sz="4000" b="1" dirty="0">
                <a:solidFill>
                  <a:srgbClr val="70AD47">
                    <a:lumMod val="75000"/>
                  </a:srgbClr>
                </a:solidFill>
              </a:rPr>
              <a:t>여름</a:t>
            </a:r>
            <a:r>
              <a:rPr lang="ko-KR" altLang="en-US" sz="4000" b="1" dirty="0">
                <a:solidFill>
                  <a:srgbClr val="C00000"/>
                </a:solidFill>
              </a:rPr>
              <a:t>성경</a:t>
            </a:r>
            <a:r>
              <a:rPr lang="ko-KR" altLang="en-US" sz="4000" b="1" dirty="0">
                <a:solidFill>
                  <a:srgbClr val="4472C4">
                    <a:lumMod val="75000"/>
                  </a:srgbClr>
                </a:solidFill>
              </a:rPr>
              <a:t>학교</a:t>
            </a:r>
          </a:p>
        </p:txBody>
      </p:sp>
    </p:spTree>
    <p:extLst>
      <p:ext uri="{BB962C8B-B14F-4D97-AF65-F5344CB8AC3E}">
        <p14:creationId xmlns:p14="http://schemas.microsoft.com/office/powerpoint/2010/main" val="177071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0_레이어 46.jpg" descr="2022 가사_0000_레이어 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545860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1_레이어 44.jpg" descr="2022 가사_0001_레이어 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015169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1_레이어 47.jpg" descr="2022 가사_0001_레이어 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566750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8_레이어 36.jpg" descr="2022 가사_0008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992734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7_레이어 37.jpg" descr="2022 가사_0007_레이어 3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72419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86384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99498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24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</a:t>
            </a:r>
            <a:r>
              <a:rPr kumimoji="1" lang="ko-KR" altLang="en-US" sz="70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일곱 </a:t>
            </a: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크므츠.mp3" descr="크므츠.mp3">
            <a:hlinkClick r:id="" action="ppaction://media"/>
            <a:extLst>
              <a:ext uri="{FF2B5EF4-FFF2-40B4-BE49-F238E27FC236}">
                <a16:creationId xmlns:a16="http://schemas.microsoft.com/office/drawing/2014/main" xmlns="" id="{65644B73-8F17-7D46-87E3-333471003B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.5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599" y="6858000"/>
            <a:ext cx="812800" cy="812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9" y="4344217"/>
            <a:ext cx="2826521" cy="235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3" y="709950"/>
            <a:ext cx="2170112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899" y="3927388"/>
            <a:ext cx="2178503" cy="229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3279" y="2319032"/>
            <a:ext cx="61036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ko-KR" altLang="en-US" sz="10000" dirty="0" smtClean="0">
                <a:solidFill>
                  <a:srgbClr val="FF0000"/>
                </a:solidFill>
              </a:rPr>
              <a:t>찬양</a:t>
            </a:r>
            <a:r>
              <a:rPr lang="ko-KR" altLang="en-US" sz="10000" dirty="0" smtClean="0">
                <a:solidFill>
                  <a:prstClr val="black"/>
                </a:solidFill>
              </a:rPr>
              <a:t>해요</a:t>
            </a:r>
            <a:r>
              <a:rPr lang="en-US" altLang="ko-KR" sz="10000" dirty="0" smtClean="0">
                <a:solidFill>
                  <a:prstClr val="black"/>
                </a:solidFill>
              </a:rPr>
              <a:t>~</a:t>
            </a:r>
            <a:endParaRPr lang="ko-KR" altLang="en-US" sz="1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269605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993461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040438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695729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김현서 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2059998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사도행전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05"/>
            <a:ext cx="10873208" cy="563229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사도행전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>
              <a:solidFill>
                <a:prstClr val="black"/>
              </a:solidFill>
            </a:endParaRPr>
          </a:p>
          <a:p>
            <a:r>
              <a:rPr lang="en-US" altLang="ko-KR" sz="5900" b="1" dirty="0" smtClean="0">
                <a:solidFill>
                  <a:prstClr val="black"/>
                </a:solidFill>
              </a:rPr>
              <a:t>8 </a:t>
            </a:r>
            <a:r>
              <a:rPr lang="ko-KR" altLang="en-US" sz="5900" b="1" dirty="0" smtClean="0">
                <a:solidFill>
                  <a:prstClr val="black"/>
                </a:solidFill>
              </a:rPr>
              <a:t>오직 성령이 너희에게 임하시면 너희가 권능을 받고 예루살렘과 온 유대와 사마리아와 땅끝까지 이르러 내 증인이 </a:t>
            </a:r>
            <a:endParaRPr lang="en-US" altLang="ko-KR" sz="5900" b="1" dirty="0" smtClean="0">
              <a:solidFill>
                <a:prstClr val="black"/>
              </a:solidFill>
            </a:endParaRPr>
          </a:p>
          <a:p>
            <a:r>
              <a:rPr lang="ko-KR" altLang="en-US" sz="5900" b="1" dirty="0" smtClean="0">
                <a:solidFill>
                  <a:prstClr val="black"/>
                </a:solidFill>
              </a:rPr>
              <a:t>되리라 하시니라</a:t>
            </a:r>
            <a:endParaRPr lang="en-US" altLang="ko-KR" sz="59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25853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증인이 된다는 것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913531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11" y="5126848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8686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43" y="5138741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7674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장서원 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48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37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5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2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220970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6_레이어 38.jpg" descr="2022 가사_0006_레이어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323103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5_레이어 39.jpg" descr="2022 가사_0005_레이어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574970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04_레이어 40.jpg" descr="2022 가사_0004_레이어 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86526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3_레이어 41.jpg" descr="2022 가사_0003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796495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02_레이어 42.jpg" descr="2022 가사_0002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031756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8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259</Words>
  <Application>Microsoft Office PowerPoint</Application>
  <PresentationFormat>사용자 지정</PresentationFormat>
  <Paragraphs>93</Paragraphs>
  <Slides>38</Slides>
  <Notes>15</Notes>
  <HiddenSlides>0</HiddenSlides>
  <MMClips>1</MMClips>
  <ScaleCrop>false</ScaleCrop>
  <HeadingPairs>
    <vt:vector size="4" baseType="variant">
      <vt:variant>
        <vt:lpstr>테마</vt:lpstr>
      </vt:variant>
      <vt:variant>
        <vt:i4>9</vt:i4>
      </vt:variant>
      <vt:variant>
        <vt:lpstr>슬라이드 제목</vt:lpstr>
      </vt:variant>
      <vt:variant>
        <vt:i4>38</vt:i4>
      </vt:variant>
    </vt:vector>
  </HeadingPairs>
  <TitlesOfParts>
    <vt:vector size="47" baseType="lpstr">
      <vt:lpstr>2_파형</vt:lpstr>
      <vt:lpstr>7_Office 테마</vt:lpstr>
      <vt:lpstr>5_White</vt:lpstr>
      <vt:lpstr>3_White</vt:lpstr>
      <vt:lpstr>1_Office 테마</vt:lpstr>
      <vt:lpstr>4_Office 테마</vt:lpstr>
      <vt:lpstr>4_White</vt:lpstr>
      <vt:lpstr>6_White</vt:lpstr>
      <vt:lpstr>8_White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12</cp:revision>
  <dcterms:created xsi:type="dcterms:W3CDTF">2022-06-11T10:00:30Z</dcterms:created>
  <dcterms:modified xsi:type="dcterms:W3CDTF">2022-07-23T11:55:09Z</dcterms:modified>
</cp:coreProperties>
</file>