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56"/>
  </p:notesMasterIdLst>
  <p:sldIdLst>
    <p:sldId id="1998" r:id="rId8"/>
    <p:sldId id="2753" r:id="rId9"/>
    <p:sldId id="2894" r:id="rId10"/>
    <p:sldId id="2895" r:id="rId11"/>
    <p:sldId id="2896" r:id="rId12"/>
    <p:sldId id="2970" r:id="rId13"/>
    <p:sldId id="2971" r:id="rId14"/>
    <p:sldId id="2972" r:id="rId15"/>
    <p:sldId id="2973" r:id="rId16"/>
    <p:sldId id="2974" r:id="rId17"/>
    <p:sldId id="2975" r:id="rId18"/>
    <p:sldId id="2948" r:id="rId19"/>
    <p:sldId id="2949" r:id="rId20"/>
    <p:sldId id="2950" r:id="rId21"/>
    <p:sldId id="2951" r:id="rId22"/>
    <p:sldId id="2976" r:id="rId23"/>
    <p:sldId id="2977" r:id="rId24"/>
    <p:sldId id="2978" r:id="rId25"/>
    <p:sldId id="2979" r:id="rId26"/>
    <p:sldId id="2980" r:id="rId27"/>
    <p:sldId id="2981" r:id="rId28"/>
    <p:sldId id="2614" r:id="rId29"/>
    <p:sldId id="2547" r:id="rId30"/>
    <p:sldId id="2548" r:id="rId31"/>
    <p:sldId id="2549" r:id="rId32"/>
    <p:sldId id="2550" r:id="rId33"/>
    <p:sldId id="2962" r:id="rId34"/>
    <p:sldId id="2963" r:id="rId35"/>
    <p:sldId id="2964" r:id="rId36"/>
    <p:sldId id="2965" r:id="rId37"/>
    <p:sldId id="2966" r:id="rId38"/>
    <p:sldId id="2967" r:id="rId39"/>
    <p:sldId id="2915" r:id="rId40"/>
    <p:sldId id="2916" r:id="rId41"/>
    <p:sldId id="2917" r:id="rId42"/>
    <p:sldId id="2918" r:id="rId43"/>
    <p:sldId id="2919" r:id="rId44"/>
    <p:sldId id="2982" r:id="rId45"/>
    <p:sldId id="2983" r:id="rId46"/>
    <p:sldId id="2922" r:id="rId47"/>
    <p:sldId id="2641" r:id="rId48"/>
    <p:sldId id="2984" r:id="rId49"/>
    <p:sldId id="2986" r:id="rId50"/>
    <p:sldId id="2985" r:id="rId51"/>
    <p:sldId id="1932" r:id="rId52"/>
    <p:sldId id="1933" r:id="rId53"/>
    <p:sldId id="1934" r:id="rId54"/>
    <p:sldId id="2363" r:id="rId5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55" d="100"/>
          <a:sy n="55" d="100"/>
        </p:scale>
        <p:origin x="-1670" y="-590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3EA8BDFC-D22E-4261-8EE4-989EA2EF652D}" type="datetime1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7359777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8531374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78826739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988060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75782075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0829839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58487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06142498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3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네번째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김서연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3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10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1"/>
            <a:ext cx="10825843" cy="415840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3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900" b="0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10</a:t>
            </a:r>
            <a:r>
              <a:rPr kumimoji="0" lang="ko-KR" altLang="en-US" sz="4900" b="0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이제 내가 너를 바로에게 보내어 너에게 내 백성 이스라엘 자손을 </a:t>
            </a: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4900" b="0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애굽에서 인도하여 내게 하리라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1683776"/>
            <a:ext cx="7848872" cy="3490448"/>
          </a:xfrm>
          <a:prstGeom prst="rect">
            <a:avLst/>
          </a:prstGeom>
          <a:noFill/>
        </p:spPr>
        <p:txBody>
          <a:bodyPr vert="horz" wrap="square" lIns="91396" tIns="45710" rIns="91396" bIns="45710" anchor="t">
            <a:spAutoFit/>
          </a:bodyPr>
          <a:lstStyle/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en-US" altLang="ko-KR" sz="5900" b="1">
                <a:solidFill>
                  <a:srgbClr val="FF0000"/>
                </a:solidFill>
                <a:latin typeface="HY그래픽M"/>
                <a:ea typeface="HY그래픽M"/>
              </a:rPr>
              <a:t>SOS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r>
              <a:rPr lang="ko-KR" altLang="en-US" sz="5200" b="1">
                <a:latin typeface="HY그래픽M"/>
                <a:ea typeface="HY그래픽M"/>
              </a:rPr>
              <a:t> </a:t>
            </a:r>
            <a:r>
              <a:rPr lang="ko-KR" altLang="en-US" sz="5000" b="1">
                <a:solidFill>
                  <a:schemeClr val="tx1"/>
                </a:solidFill>
                <a:latin typeface="HY그래픽M"/>
                <a:ea typeface="HY그래픽M"/>
              </a:rPr>
              <a:t>하나님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</a:p>
          <a:p>
            <a:pPr lvl="0" algn="ctr">
              <a:defRPr/>
            </a:pPr>
            <a:r>
              <a:rPr lang="ko-KR" altLang="en-US" sz="6000" b="1">
                <a:solidFill>
                  <a:srgbClr val="3A3C84"/>
                </a:solidFill>
                <a:latin typeface="HY그래픽M"/>
                <a:ea typeface="HY그래픽M"/>
              </a:rPr>
              <a:t>이스라엘</a:t>
            </a:r>
            <a:r>
              <a:rPr lang="ko-KR" altLang="en-US" sz="6000" b="1">
                <a:solidFill>
                  <a:schemeClr val="dk1"/>
                </a:solidFill>
                <a:latin typeface="HY그래픽M"/>
                <a:ea typeface="HY그래픽M"/>
              </a:rPr>
              <a:t>을</a:t>
            </a:r>
            <a:r>
              <a:rPr lang="ko-KR" altLang="en-US" sz="5200" b="1">
                <a:solidFill>
                  <a:srgbClr val="3A3C84"/>
                </a:solidFill>
                <a:latin typeface="HY그래픽M"/>
                <a:ea typeface="HY그래픽M"/>
              </a:rPr>
              <a:t> </a:t>
            </a:r>
            <a:r>
              <a:rPr lang="ko-KR" altLang="en-US" sz="4800" b="1">
                <a:solidFill>
                  <a:schemeClr val="dk1"/>
                </a:solidFill>
                <a:latin typeface="HY그래픽M"/>
                <a:ea typeface="HY그래픽M"/>
              </a:rPr>
              <a:t>도와주세요</a:t>
            </a:r>
            <a:r>
              <a:rPr lang="en-US" altLang="ko-KR" sz="4800" b="1">
                <a:solidFill>
                  <a:schemeClr val="dk1"/>
                </a:solidFill>
                <a:latin typeface="HY그래픽M"/>
                <a:ea typeface="HY그래픽M"/>
              </a:rPr>
              <a:t>!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50038620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5358811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한유은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126462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이천중앙지방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예능 대회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오천교회에</a:t>
            </a:r>
            <a:r>
              <a:rPr lang="ko-KR" altLang="en-US" sz="3200" b="1" dirty="0" err="1">
                <a:solidFill>
                  <a:prstClr val="black"/>
                </a:solidFill>
              </a:rPr>
              <a:t>서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참가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성경경시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16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그리기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6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표현율동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성경암송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글짓기동시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예배 후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30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분부터 표현율동 연습 및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30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분 출발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예능 대회는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 광주교회에서 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생일 맞은 어린이와 선생님을 축하 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주용</a:t>
            </a:r>
            <a:r>
              <a:rPr lang="ko-KR" altLang="en-US" sz="3200" b="1" dirty="0">
                <a:solidFill>
                  <a:prstClr val="black"/>
                </a:solidFill>
              </a:rPr>
              <a:t>숙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선생님</a:t>
            </a:r>
            <a:r>
              <a:rPr lang="en-US" altLang="ko-KR" sz="3200" b="1" spc="-100" dirty="0">
                <a:solidFill>
                  <a:prstClr val="black"/>
                </a:solidFill>
              </a:rPr>
              <a:t>,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spc="-100" dirty="0">
                <a:solidFill>
                  <a:prstClr val="black"/>
                </a:solidFill>
              </a:rPr>
              <a:t> 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박시원 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장서</a:t>
            </a:r>
            <a:r>
              <a:rPr lang="ko-KR" altLang="en-US" sz="3200" b="1" spc="-100" dirty="0">
                <a:solidFill>
                  <a:prstClr val="black"/>
                </a:solidFill>
              </a:rPr>
              <a:t>원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.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049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930343"/>
              </p:ext>
            </p:extLst>
          </p:nvPr>
        </p:nvGraphicFramePr>
        <p:xfrm>
          <a:off x="1025234" y="2348880"/>
          <a:ext cx="10097855" cy="3859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306"/>
                <a:gridCol w="7945549"/>
              </a:tblGrid>
              <a:tr h="9131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날짜</a:t>
                      </a: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333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원하민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</a:t>
                      </a:r>
                      <a:r>
                        <a:rPr kumimoji="0"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이규하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(22</a:t>
                      </a:r>
                      <a:r>
                        <a:rPr kumimoji="0"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kumimoji="0" lang="en-US" altLang="ko-KR" sz="2000" b="1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129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김정현</a:t>
                      </a:r>
                      <a:r>
                        <a:rPr kumimoji="0"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kumimoji="0"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</a:t>
                      </a:r>
                      <a:r>
                        <a:rPr kumimoji="0"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ko-KR" altLang="en-US" sz="32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김현경</a:t>
                      </a:r>
                      <a:r>
                        <a:rPr kumimoji="0"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(8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일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3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63" y="1942841"/>
            <a:ext cx="9922802" cy="451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223960" y="5533100"/>
            <a:ext cx="976755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0217775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7633005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2318140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61546035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419</Words>
  <Application>Microsoft Office PowerPoint</Application>
  <PresentationFormat>사용자 지정</PresentationFormat>
  <Paragraphs>118</Paragraphs>
  <Slides>48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48</vt:i4>
      </vt:variant>
    </vt:vector>
  </HeadingPairs>
  <TitlesOfParts>
    <vt:vector size="55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136</cp:revision>
  <dcterms:created xsi:type="dcterms:W3CDTF">2022-06-11T10:00:30Z</dcterms:created>
  <dcterms:modified xsi:type="dcterms:W3CDTF">2023-09-02T16:32:32Z</dcterms:modified>
  <cp:version/>
</cp:coreProperties>
</file>