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61" r:id="rId6"/>
    <p:sldMasterId id="2147484773" r:id="rId7"/>
  </p:sldMasterIdLst>
  <p:notesMasterIdLst>
    <p:notesMasterId r:id="rId40"/>
  </p:notesMasterIdLst>
  <p:sldIdLst>
    <p:sldId id="1998" r:id="rId8"/>
    <p:sldId id="3080" r:id="rId9"/>
    <p:sldId id="3473" r:id="rId10"/>
    <p:sldId id="3474" r:id="rId11"/>
    <p:sldId id="3453" r:id="rId12"/>
    <p:sldId id="3475" r:id="rId13"/>
    <p:sldId id="3476" r:id="rId14"/>
    <p:sldId id="3477" r:id="rId15"/>
    <p:sldId id="3478" r:id="rId16"/>
    <p:sldId id="2614" r:id="rId17"/>
    <p:sldId id="2547" r:id="rId18"/>
    <p:sldId id="2548" r:id="rId19"/>
    <p:sldId id="2549" r:id="rId20"/>
    <p:sldId id="2550" r:id="rId21"/>
    <p:sldId id="3479" r:id="rId22"/>
    <p:sldId id="3480" r:id="rId23"/>
    <p:sldId id="3481" r:id="rId24"/>
    <p:sldId id="2915" r:id="rId25"/>
    <p:sldId id="3067" r:id="rId26"/>
    <p:sldId id="3068" r:id="rId27"/>
    <p:sldId id="3069" r:id="rId28"/>
    <p:sldId id="2919" r:id="rId29"/>
    <p:sldId id="2922" r:id="rId30"/>
    <p:sldId id="2641" r:id="rId31"/>
    <p:sldId id="3482" r:id="rId32"/>
    <p:sldId id="3486" r:id="rId33"/>
    <p:sldId id="3487" r:id="rId34"/>
    <p:sldId id="3485" r:id="rId35"/>
    <p:sldId id="1932" r:id="rId36"/>
    <p:sldId id="1933" r:id="rId37"/>
    <p:sldId id="1934" r:id="rId38"/>
    <p:sldId id="2363" r:id="rId39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322" y="-67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7100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38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580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5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71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71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1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2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2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27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3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75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5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82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82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13" y="593005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1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9" y="4203927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23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02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91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4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27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47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27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9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27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6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9" y="339037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3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5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0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1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1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13" y="5930055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18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5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5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3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3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003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8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0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2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3346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43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49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43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66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5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4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4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068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052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19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0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27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4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35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468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349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90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02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86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588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7343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8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8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86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2025-01-11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86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86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94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94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94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63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90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10" y="6250690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90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2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2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2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0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0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1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6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2" r:id="rId1"/>
    <p:sldLayoutId id="2147484763" r:id="rId2"/>
    <p:sldLayoutId id="2147484764" r:id="rId3"/>
    <p:sldLayoutId id="2147484765" r:id="rId4"/>
    <p:sldLayoutId id="2147484766" r:id="rId5"/>
    <p:sldLayoutId id="2147484767" r:id="rId6"/>
    <p:sldLayoutId id="2147484768" r:id="rId7"/>
    <p:sldLayoutId id="2147484769" r:id="rId8"/>
    <p:sldLayoutId id="2147484770" r:id="rId9"/>
    <p:sldLayoutId id="2147484771" r:id="rId10"/>
    <p:sldLayoutId id="214748477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3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7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12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첫 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22667" y="945528"/>
            <a:ext cx="916849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입히시고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</p:txBody>
      </p:sp>
    </p:spTree>
    <p:extLst>
      <p:ext uri="{BB962C8B-B14F-4D97-AF65-F5344CB8AC3E}">
        <p14:creationId xmlns:p14="http://schemas.microsoft.com/office/powerpoint/2010/main" val="2032797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518559" y="1132550"/>
            <a:ext cx="94869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맑은 하늘도 울창한 숲도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논밭에 황금색 곡식들도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햇빛 주시고 단비 내리신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그 크신 사랑 감사찬양 </a:t>
            </a:r>
          </a:p>
        </p:txBody>
      </p:sp>
    </p:spTree>
    <p:extLst>
      <p:ext uri="{BB962C8B-B14F-4D97-AF65-F5344CB8AC3E}">
        <p14:creationId xmlns:p14="http://schemas.microsoft.com/office/powerpoint/2010/main" val="363846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065" y="253096"/>
            <a:ext cx="2212523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하나님 감사해요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3052" y="1051664"/>
            <a:ext cx="9535885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감사해요 주님의 사랑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또 주님이 주신 </a:t>
            </a:r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것을</a:t>
            </a:r>
            <a:endParaRPr lang="ko-KR" altLang="en-US" sz="5300" b="1" dirty="0">
              <a:solidFill>
                <a:prstClr val="black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하나님 기르시고 또 입히시고</a:t>
            </a:r>
          </a:p>
          <a:p>
            <a:pPr algn="ctr"/>
            <a:r>
              <a:rPr lang="ko-KR" altLang="en-US" sz="5300" b="1" dirty="0" smtClean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돌보아주신 것 </a:t>
            </a:r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감사해</a:t>
            </a:r>
          </a:p>
          <a:p>
            <a:pPr algn="ctr"/>
            <a:r>
              <a:rPr lang="ko-KR" altLang="en-US" sz="5300" b="1" dirty="0">
                <a:solidFill>
                  <a:prstClr val="black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인도해 주신 은혜 감사해</a:t>
            </a:r>
          </a:p>
        </p:txBody>
      </p:sp>
    </p:spTree>
    <p:extLst>
      <p:ext uri="{BB962C8B-B14F-4D97-AF65-F5344CB8AC3E}">
        <p14:creationId xmlns:p14="http://schemas.microsoft.com/office/powerpoint/2010/main" val="234679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 smtClean="0">
                <a:solidFill>
                  <a:prstClr val="white"/>
                </a:solidFill>
                <a:latin typeface="HY중고딕"/>
                <a:ea typeface="HY중고딕"/>
              </a:rPr>
              <a:t>허지유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창세기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27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31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창세기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1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80" y="1859495"/>
            <a:ext cx="10967357" cy="4093424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6500" b="1" dirty="0" smtClean="0"/>
              <a:t>27 </a:t>
            </a:r>
            <a:r>
              <a:rPr lang="ko-KR" altLang="en-US" sz="6500" b="1" dirty="0" smtClean="0"/>
              <a:t>하나님이 자기 형상 곧 하나님의 형상대로 사람을 창조하시되 남자와 여자를 </a:t>
            </a:r>
            <a:endParaRPr lang="en-US" altLang="ko-KR" sz="6500" b="1" dirty="0" smtClean="0"/>
          </a:p>
          <a:p>
            <a:pPr lvl="0">
              <a:defRPr/>
            </a:pPr>
            <a:r>
              <a:rPr lang="ko-KR" altLang="en-US" sz="6500" b="1" dirty="0" smtClean="0"/>
              <a:t>창조하시고</a:t>
            </a:r>
            <a:endParaRPr lang="ko-KR" altLang="en-US" sz="65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01" y="1685944"/>
            <a:ext cx="7848873" cy="458585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9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창조목적이 이끄는 삶</a:t>
            </a:r>
            <a:endParaRPr lang="en-US" altLang="ko-KR" sz="59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36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c="http://schemas.openxmlformats.org/drawingml/2006/chart" xmlns:dgm="http://schemas.openxmlformats.org/drawingml/2006/diagram" xmlns:dsp="http://schemas.microsoft.com/office/drawing/2008/diagram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박시윤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2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9296" y="985311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예수 향기 가득한 현대교회 어린이교회가 되기를 소망합니다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겨울성경학교가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금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), 8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진행합니다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</a:b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 (</a:t>
            </a:r>
            <a:r>
              <a:rPr lang="ko-KR" altLang="en-US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장소 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현대교회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청암관광농원 눈썰매장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준비찬양팀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점심식사 후 </a:t>
            </a:r>
            <a:r>
              <a:rPr lang="en-US" altLang="ko-KR" sz="3200" b="1" dirty="0">
                <a:solidFill>
                  <a:prstClr val="black"/>
                </a:solidFill>
              </a:rPr>
              <a:t>12</a:t>
            </a:r>
            <a:r>
              <a:rPr lang="ko-KR" altLang="en-US" sz="3200" b="1" dirty="0">
                <a:solidFill>
                  <a:prstClr val="black"/>
                </a:solidFill>
              </a:rPr>
              <a:t>시</a:t>
            </a:r>
            <a:r>
              <a:rPr lang="en-US" altLang="ko-KR" sz="3200" b="1" dirty="0">
                <a:solidFill>
                  <a:prstClr val="black"/>
                </a:solidFill>
              </a:rPr>
              <a:t>20</a:t>
            </a:r>
            <a:r>
              <a:rPr lang="ko-KR" altLang="en-US" sz="3200" b="1" dirty="0">
                <a:solidFill>
                  <a:prstClr val="black"/>
                </a:solidFill>
              </a:rPr>
              <a:t>분부터 유치부실에서 연습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다음주 예배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사회 김서연 어린이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lvl="0" indent="-442913" defTabSz="914286">
              <a:lnSpc>
                <a:spcPct val="15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 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대표기도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이예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준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헌금기도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최예</a:t>
            </a:r>
            <a:r>
              <a:rPr lang="ko-KR" altLang="en-US" sz="31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서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 입니다</a:t>
            </a:r>
            <a:endParaRPr lang="en-US" altLang="ko-KR" sz="31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698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4000" b="1" dirty="0"/>
              <a:t>우리는 구원 받는 자들에게나 </a:t>
            </a:r>
            <a:endParaRPr lang="en-US" altLang="ko-KR" sz="4000" b="1" dirty="0" smtClean="0"/>
          </a:p>
          <a:p>
            <a:pPr fontAlgn="base" latinLnBrk="0">
              <a:lnSpc>
                <a:spcPct val="150000"/>
              </a:lnSpc>
            </a:pPr>
            <a:r>
              <a:rPr lang="ko-KR" altLang="en-US" sz="4000" b="1" dirty="0" smtClean="0"/>
              <a:t>망하는 </a:t>
            </a:r>
            <a:r>
              <a:rPr lang="ko-KR" altLang="en-US" sz="4000" b="1" dirty="0"/>
              <a:t>자들에게나 </a:t>
            </a:r>
            <a:r>
              <a:rPr lang="ko-KR" altLang="en-US" sz="4000" b="1" dirty="0" smtClean="0"/>
              <a:t>하나님 </a:t>
            </a:r>
            <a:r>
              <a:rPr lang="ko-KR" altLang="en-US" sz="4000" b="1" dirty="0"/>
              <a:t>앞에서 그리스도의 향기니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ko-KR" sz="2800" b="1" dirty="0" smtClean="0"/>
              <a:t>- </a:t>
            </a:r>
            <a:r>
              <a:rPr lang="ko-KR" altLang="en-US" sz="2800" b="1" dirty="0" err="1" smtClean="0"/>
              <a:t>고린</a:t>
            </a:r>
            <a:r>
              <a:rPr lang="ko-KR" altLang="en-US" sz="2800" b="1" dirty="0" err="1"/>
              <a:t>도</a:t>
            </a:r>
            <a:r>
              <a:rPr lang="ko-KR" altLang="en-US" sz="2800" b="1" dirty="0" err="1" smtClean="0"/>
              <a:t>후서</a:t>
            </a:r>
            <a:r>
              <a:rPr lang="ko-KR" altLang="en-US" sz="2800" b="1" dirty="0" smtClean="0"/>
              <a:t> </a:t>
            </a:r>
            <a:r>
              <a:rPr lang="en-US" altLang="ko-KR" sz="2800" b="1" dirty="0"/>
              <a:t>2</a:t>
            </a:r>
            <a:r>
              <a:rPr lang="ko-KR" altLang="en-US" sz="2800" b="1" dirty="0" smtClean="0"/>
              <a:t>장 </a:t>
            </a:r>
            <a:r>
              <a:rPr lang="en-US" altLang="ko-KR" sz="2800" b="1" dirty="0" smtClean="0"/>
              <a:t>15</a:t>
            </a:r>
            <a:r>
              <a:rPr lang="ko-KR" altLang="en-US" sz="2800" b="1" dirty="0" smtClean="0"/>
              <a:t>절</a:t>
            </a:r>
            <a:r>
              <a:rPr lang="en-US" altLang="ko-KR" sz="2800" b="1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38981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337" y="86317"/>
            <a:ext cx="12192000" cy="851124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겨울성경학교 초대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92" y="937441"/>
            <a:ext cx="10626290" cy="58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4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6" y="1820921"/>
            <a:ext cx="10224000" cy="48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044878" y="3033119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1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9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66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44685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0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1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9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59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25330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난 깜짝 놀랐지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예수님이 날 사랑하신대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난 깜짝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놀랐지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날 구원하셨대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8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난 깜짝 놀랐지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 smtClean="0">
                <a:solidFill>
                  <a:prstClr val="black"/>
                </a:solidFill>
              </a:rPr>
              <a:t>날 위해 십자가 죽으셨대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ko-KR" altLang="en-US" sz="6000" b="1" dirty="0">
                <a:solidFill>
                  <a:prstClr val="black"/>
                </a:solidFill>
              </a:rPr>
              <a:t>난 깜짝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놀랐지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우리를 주의 자녀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삼으셨대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7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86"/>
            <a:ext cx="10816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예전엔 몰라 몰라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그 사실 몰라 몰라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땅에 오신 그 이유를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ko-KR" altLang="en-US" sz="1800">
              <a:solidFill>
                <a:prstClr val="black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12192000" cy="69048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69" y="228605"/>
            <a:ext cx="379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ko-KR" altLang="en-US" sz="3200" b="1" smtClean="0">
                <a:solidFill>
                  <a:prstClr val="black"/>
                </a:solidFill>
                <a:latin typeface="HY엽서M" panose="02030600000101010101" pitchFamily="18" charset="-127"/>
                <a:ea typeface="HY엽서M" panose="02030600000101010101" pitchFamily="18" charset="-127"/>
              </a:rPr>
              <a:t>난 깜짝 놀랐지</a:t>
            </a:r>
            <a:endParaRPr lang="ko-KR" altLang="en-US" sz="3200" b="1" dirty="0">
              <a:solidFill>
                <a:prstClr val="black"/>
              </a:solidFill>
              <a:latin typeface="HY엽서M" panose="02030600000101010101" pitchFamily="18" charset="-127"/>
              <a:ea typeface="HY엽서M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1877" y="1744292"/>
            <a:ext cx="10816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알아 알아 이제는 알아 알아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</a:rPr>
              <a:t>예수님이 날 구원하셨대</a:t>
            </a:r>
            <a:r>
              <a:rPr lang="en-US" altLang="ko-KR" sz="6000" b="1" dirty="0" smtClean="0">
                <a:solidFill>
                  <a:prstClr val="black"/>
                </a:solidFill>
              </a:rPr>
              <a:t/>
            </a:r>
            <a:br>
              <a:rPr lang="en-US" altLang="ko-KR" sz="6000" b="1" dirty="0" smtClean="0">
                <a:solidFill>
                  <a:prstClr val="black"/>
                </a:solidFill>
              </a:rPr>
            </a:br>
            <a:r>
              <a:rPr lang="en-US" altLang="ko-KR" sz="6000" b="1" dirty="0" smtClean="0">
                <a:solidFill>
                  <a:prstClr val="black"/>
                </a:solidFill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어머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~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어머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~)</a:t>
            </a:r>
            <a:endParaRPr lang="ko-KR" altLang="en-US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02232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8966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2935</TotalTime>
  <Words>459</Words>
  <Application>Microsoft Office PowerPoint</Application>
  <PresentationFormat>사용자 지정</PresentationFormat>
  <Paragraphs>160</Paragraphs>
  <Slides>32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32</vt:i4>
      </vt:variant>
    </vt:vector>
  </HeadingPairs>
  <TitlesOfParts>
    <vt:vector size="39" baseType="lpstr">
      <vt:lpstr>Office 테마</vt:lpstr>
      <vt:lpstr>7_Office 테마</vt:lpstr>
      <vt:lpstr>2_파형</vt:lpstr>
      <vt:lpstr>8_Office 테마</vt:lpstr>
      <vt:lpstr>1_Office 테마</vt:lpstr>
      <vt:lpstr>2_Office 테마</vt:lpstr>
      <vt:lpstr>4_Office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311</cp:revision>
  <dcterms:created xsi:type="dcterms:W3CDTF">2022-06-11T10:00:30Z</dcterms:created>
  <dcterms:modified xsi:type="dcterms:W3CDTF">2025-01-11T15:20:57Z</dcterms:modified>
  <cp:version/>
</cp:coreProperties>
</file>