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89" r:id="rId14"/>
    <p:sldId id="2990" r:id="rId15"/>
    <p:sldId id="2948" r:id="rId16"/>
    <p:sldId id="2949" r:id="rId17"/>
    <p:sldId id="2950" r:id="rId18"/>
    <p:sldId id="2951" r:id="rId19"/>
    <p:sldId id="2987" r:id="rId20"/>
    <p:sldId id="2988" r:id="rId21"/>
    <p:sldId id="2614" r:id="rId22"/>
    <p:sldId id="2547" r:id="rId23"/>
    <p:sldId id="2548" r:id="rId24"/>
    <p:sldId id="2549" r:id="rId25"/>
    <p:sldId id="2550" r:id="rId26"/>
    <p:sldId id="2962" r:id="rId27"/>
    <p:sldId id="2963" r:id="rId28"/>
    <p:sldId id="2964" r:id="rId29"/>
    <p:sldId id="2965" r:id="rId30"/>
    <p:sldId id="2966" r:id="rId31"/>
    <p:sldId id="2967" r:id="rId32"/>
    <p:sldId id="2915" r:id="rId33"/>
    <p:sldId id="2916" r:id="rId34"/>
    <p:sldId id="2917" r:id="rId35"/>
    <p:sldId id="2918" r:id="rId36"/>
    <p:sldId id="2919" r:id="rId37"/>
    <p:sldId id="2922" r:id="rId38"/>
    <p:sldId id="2641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594" y="-60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presProps" Target="presProps.xml"  /><Relationship Id="rId45" Type="http://schemas.openxmlformats.org/officeDocument/2006/relationships/viewProps" Target="viewProps.xml"  /><Relationship Id="rId46" Type="http://schemas.openxmlformats.org/officeDocument/2006/relationships/theme" Target="theme/theme1.xml"  /><Relationship Id="rId47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6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6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6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8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3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4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3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7.png"  /><Relationship Id="rId4" Type="http://schemas.microsoft.com/office/2007/relationships/hdphoto" Target="../embeddings/oleObject1.wdp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8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8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8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9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10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15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스무 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양희담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민수기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14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6"/>
            <a:ext cx="10825845" cy="5111099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민수기 </a:t>
            </a:r>
            <a:r>
              <a:rPr lang="en-US" altLang="ko-KR" sz="6000" b="1">
                <a:solidFill>
                  <a:prstClr val="black"/>
                </a:solidFill>
              </a:rPr>
              <a:t>14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5400" b="1" baseline="0">
                <a:solidFill>
                  <a:srgbClr val="000000"/>
                </a:solidFill>
              </a:rPr>
              <a:t>8 </a:t>
            </a:r>
            <a:r>
              <a:rPr lang="ko-KR" altLang="en-US" sz="5400" b="1" baseline="0">
                <a:solidFill>
                  <a:srgbClr val="000000"/>
                </a:solidFill>
              </a:rPr>
              <a:t>여호와께서 우리를 기뻐하시면 우리를 그 땅으로 인도하여 들이시고 그 땅을 우리에게 주시리라 </a:t>
            </a:r>
            <a:endParaRPr lang="ko-KR" altLang="en-US" sz="54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5400" b="1" baseline="0">
                <a:solidFill>
                  <a:srgbClr val="000000"/>
                </a:solidFill>
              </a:rPr>
              <a:t>이는 과연 젖과 꿀이 흐르는 </a:t>
            </a:r>
            <a:endParaRPr lang="ko-KR" altLang="en-US" sz="54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5400" b="1" baseline="0">
                <a:solidFill>
                  <a:srgbClr val="000000"/>
                </a:solidFill>
              </a:rPr>
              <a:t>땅이니라</a:t>
            </a:r>
            <a:endParaRPr lang="ko-KR" altLang="en-US" sz="54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8761" y="2684380"/>
            <a:ext cx="7848872" cy="250887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500" b="1">
                <a:solidFill>
                  <a:srgbClr val="ff0000"/>
                </a:solidFill>
                <a:latin typeface="HY그래픽M"/>
                <a:ea typeface="HY그래픽M"/>
              </a:rPr>
              <a:t>가나안 땅</a:t>
            </a:r>
            <a:r>
              <a:rPr lang="ko-KR" altLang="en-US" sz="5200" b="1">
                <a:latin typeface="HY그래픽M"/>
                <a:ea typeface="HY그래픽M"/>
              </a:rPr>
              <a:t> 정탐 사건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endParaRPr lang="en-US" altLang="ko-KR" sz="5200" b="1"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164</ep:Words>
  <ep:PresentationFormat>사용자 지정</ep:PresentationFormat>
  <ep:Paragraphs>89</ep:Paragraphs>
  <ep:Slides>35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35</vt:i4>
      </vt:variant>
    </vt:vector>
  </ep:HeadingPairs>
  <ep:TitlesOfParts>
    <vt:vector size="42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2023-10-14T05:19:33.672</dcterms:modified>
  <cp:revision>147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