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7" r:id="rId4"/>
    <p:sldMasterId id="2147483749" r:id="rId5"/>
    <p:sldMasterId id="2147483762" r:id="rId6"/>
    <p:sldMasterId id="2147483788" r:id="rId7"/>
    <p:sldMasterId id="2147483801" r:id="rId8"/>
    <p:sldMasterId id="2147483813" r:id="rId9"/>
  </p:sldMasterIdLst>
  <p:notesMasterIdLst>
    <p:notesMasterId r:id="rId56"/>
  </p:notesMasterIdLst>
  <p:sldIdLst>
    <p:sldId id="1998" r:id="rId10"/>
    <p:sldId id="2478" r:id="rId11"/>
    <p:sldId id="2585" r:id="rId12"/>
    <p:sldId id="2586" r:id="rId13"/>
    <p:sldId id="2562" r:id="rId14"/>
    <p:sldId id="2563" r:id="rId15"/>
    <p:sldId id="2576" r:id="rId16"/>
    <p:sldId id="2577" r:id="rId17"/>
    <p:sldId id="2578" r:id="rId18"/>
    <p:sldId id="2579" r:id="rId19"/>
    <p:sldId id="2587" r:id="rId20"/>
    <p:sldId id="2588" r:id="rId21"/>
    <p:sldId id="2589" r:id="rId22"/>
    <p:sldId id="2590" r:id="rId23"/>
    <p:sldId id="2591" r:id="rId24"/>
    <p:sldId id="2592" r:id="rId25"/>
    <p:sldId id="2593" r:id="rId26"/>
    <p:sldId id="2594" r:id="rId27"/>
    <p:sldId id="2595" r:id="rId28"/>
    <p:sldId id="2583" r:id="rId29"/>
    <p:sldId id="2584" r:id="rId30"/>
    <p:sldId id="2546" r:id="rId31"/>
    <p:sldId id="2547" r:id="rId32"/>
    <p:sldId id="2548" r:id="rId33"/>
    <p:sldId id="2549" r:id="rId34"/>
    <p:sldId id="2550" r:id="rId35"/>
    <p:sldId id="2570" r:id="rId36"/>
    <p:sldId id="2571" r:id="rId37"/>
    <p:sldId id="2572" r:id="rId38"/>
    <p:sldId id="2573" r:id="rId39"/>
    <p:sldId id="2445" r:id="rId40"/>
    <p:sldId id="2553" r:id="rId41"/>
    <p:sldId id="2527" r:id="rId42"/>
    <p:sldId id="2312" r:id="rId43"/>
    <p:sldId id="2574" r:id="rId44"/>
    <p:sldId id="2575" r:id="rId45"/>
    <p:sldId id="2315" r:id="rId46"/>
    <p:sldId id="1125" r:id="rId47"/>
    <p:sldId id="2006" r:id="rId48"/>
    <p:sldId id="2596" r:id="rId49"/>
    <p:sldId id="2597" r:id="rId50"/>
    <p:sldId id="2598" r:id="rId51"/>
    <p:sldId id="1932" r:id="rId52"/>
    <p:sldId id="1933" r:id="rId53"/>
    <p:sldId id="1934" r:id="rId54"/>
    <p:sldId id="2363" r:id="rId5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>
        <p:scale>
          <a:sx n="92" d="100"/>
          <a:sy n="92" d="100"/>
        </p:scale>
        <p:origin x="-264" y="2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9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2022-08-21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38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40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8572773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7421547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3835349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6053561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4237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63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09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70" y="4203644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6" y="4075340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26" y="4074419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608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0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55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64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44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64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44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79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22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44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62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55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22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99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70" y="338729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29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552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82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61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79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7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6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9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20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30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6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22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75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7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7841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63167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394385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8614069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262383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28832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225214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7343597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90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424448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77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98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68678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3799983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78383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25513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03085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133886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02685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54441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91863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12926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93182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92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4736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79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100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85874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17779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85732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43585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5116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62014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311191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274849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8967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53871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07300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87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47757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74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95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8819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5419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1502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741582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2220155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549138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1967689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368441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7676618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59428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4028831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8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6162881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5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6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535929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7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0834979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9055240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4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958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664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420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694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224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793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3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7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306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268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55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9063454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5820992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3862041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7092567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5880685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6120364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637651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2022-08-21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80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407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81" y="6250407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407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5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0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87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87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87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67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92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818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02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06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03" y="1052739"/>
            <a:ext cx="1841281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36_레이어 8.jpg" descr="2022 가사_0036_레이어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8678521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18_레이어 26.jpg" descr="2022 가사_0018_레이어 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1397539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17_레이어 27.jpg" descr="2022 가사_0017_레이어 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9393923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16_레이어 28.jpg" descr="2022 가사_0016_레이어 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1622767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00_레이어 48.jpg" descr="2022 가사_0000_레이어 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6864136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2022 가사_0014_레이어 30.jpg" descr="2022 가사_0014_레이어 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5052557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2022 가사_0013_레이어 31.jpg" descr="2022 가사_0013_레이어 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6809712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2022 가사_0012_레이어 32.jpg" descr="2022 가사_0012_레이어 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7106011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2022 가사_0011_레이어 33.jpg" descr="2022 가사_0011_레이어 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5524172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2022 가사_0010_레이어 34.jpg" descr="2022 가사_0010_레이어 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0424857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696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38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7147929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0317702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2022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8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21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일    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35360" y="2636912"/>
            <a:ext cx="11496600" cy="22466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열한 번째 </a:t>
            </a:r>
            <a:endParaRPr kumimoji="1" lang="en-US" altLang="ko-KR" sz="70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kumimoji="1" lang="en-US" altLang="ko-KR" sz="70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47889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9_레이어 5.jpg" descr="2022 가사_0039_레이어 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3269605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8_레이어 6.jpg" descr="2022 가사_0038_레이어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7993461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37_레이어 7.jpg" descr="2022 가사_0037_레이어 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5040438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43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25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94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851925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36_레이어 8.jpg" descr="2022 가사_0036_레이어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7695729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err="1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양희담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181702" y="2060014"/>
            <a:ext cx="7848872" cy="24468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100" b="1" dirty="0" err="1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에스라</a:t>
            </a:r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3</a:t>
            </a:r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4</a:t>
            </a:r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692710"/>
            <a:ext cx="11104294" cy="480129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 </a:t>
            </a:r>
            <a:r>
              <a:rPr lang="ko-KR" altLang="en-US" sz="6600" b="1" dirty="0" err="1">
                <a:solidFill>
                  <a:prstClr val="black"/>
                </a:solidFill>
              </a:rPr>
              <a:t>에스라</a:t>
            </a:r>
            <a:r>
              <a:rPr lang="ko-KR" altLang="en-US" sz="6600" b="1" dirty="0">
                <a:solidFill>
                  <a:prstClr val="black"/>
                </a:solidFill>
              </a:rPr>
              <a:t> </a:t>
            </a:r>
            <a:r>
              <a:rPr lang="en-US" altLang="ko-KR" sz="6600" b="1" dirty="0">
                <a:solidFill>
                  <a:prstClr val="black"/>
                </a:solidFill>
              </a:rPr>
              <a:t>3</a:t>
            </a:r>
            <a:r>
              <a:rPr lang="ko-KR" altLang="en-US" sz="6600" b="1" dirty="0">
                <a:solidFill>
                  <a:prstClr val="black"/>
                </a:solidFill>
              </a:rPr>
              <a:t>장</a:t>
            </a:r>
            <a:endParaRPr lang="en-US" altLang="ko-KR" sz="6600" b="1" dirty="0">
              <a:solidFill>
                <a:prstClr val="black"/>
              </a:solidFill>
            </a:endParaRPr>
          </a:p>
          <a:p>
            <a:endParaRPr lang="en-US" altLang="ko-KR" sz="6000" b="1" dirty="0">
              <a:solidFill>
                <a:prstClr val="black"/>
              </a:solidFill>
            </a:endParaRPr>
          </a:p>
          <a:p>
            <a:r>
              <a:rPr lang="en-US" altLang="ko-KR" sz="6000" b="1" dirty="0">
                <a:solidFill>
                  <a:prstClr val="black"/>
                </a:solidFill>
              </a:rPr>
              <a:t>4 </a:t>
            </a:r>
            <a:r>
              <a:rPr lang="ko-KR" altLang="en-US" sz="6000" b="1" dirty="0">
                <a:solidFill>
                  <a:prstClr val="black"/>
                </a:solidFill>
              </a:rPr>
              <a:t>기록된 규례대로 </a:t>
            </a:r>
            <a:r>
              <a:rPr lang="ko-KR" altLang="en-US" sz="6000" b="1" dirty="0" err="1">
                <a:solidFill>
                  <a:prstClr val="black"/>
                </a:solidFill>
              </a:rPr>
              <a:t>초막절을</a:t>
            </a:r>
            <a:r>
              <a:rPr lang="ko-KR" altLang="en-US" sz="6000" b="1" dirty="0">
                <a:solidFill>
                  <a:prstClr val="black"/>
                </a:solidFill>
              </a:rPr>
              <a:t> 지켜 </a:t>
            </a:r>
            <a:r>
              <a:rPr lang="ko-KR" altLang="en-US" sz="6000" b="1" dirty="0" err="1">
                <a:solidFill>
                  <a:prstClr val="black"/>
                </a:solidFill>
              </a:rPr>
              <a:t>번제를</a:t>
            </a:r>
            <a:r>
              <a:rPr lang="ko-KR" altLang="en-US" sz="6000" b="1" dirty="0">
                <a:solidFill>
                  <a:prstClr val="black"/>
                </a:solidFill>
              </a:rPr>
              <a:t> 매일 정수대로 날마다 드리고</a:t>
            </a:r>
            <a:endParaRPr lang="en-US" altLang="ko-KR" sz="6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10783"/>
      </p:ext>
    </p:extLst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7193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4554" y="2064213"/>
            <a:ext cx="7848872" cy="25853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200" b="1" dirty="0">
                <a:solidFill>
                  <a:schemeClr val="tx2"/>
                </a:solidFill>
                <a:latin typeface="HY그래픽M"/>
                <a:ea typeface="HY그래픽M"/>
              </a:rPr>
              <a:t>어느 석공의 편지</a:t>
            </a:r>
            <a:endParaRPr lang="en-US" altLang="ko-KR" sz="5200" b="1" dirty="0">
              <a:solidFill>
                <a:schemeClr val="tx2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27" y="5126864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68686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43" y="5138757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47674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현하영 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5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64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100" y="134145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100" y="314171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100" y="494215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571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43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25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87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5274853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6317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79376" y="1345675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5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주님의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축복과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은혜가 우리 모두에게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가득하기를 기도합니다 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536575" indent="-536575">
              <a:lnSpc>
                <a:spcPct val="150000"/>
              </a:lnSpc>
              <a:buFontTx/>
              <a:buAutoNum type="arabicPeriod"/>
              <a:tabLst>
                <a:tab pos="10048875" algn="l"/>
              </a:tabLst>
            </a:pP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중앙지방 어린이 예능대회가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8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28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일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오천교회에서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진행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합니다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참가자들은 준비 바랍니다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z="32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3.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공과시간에는 교재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단원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과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“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어느 석공의 편지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”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다음주 예배위원은 사회  황세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라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선생님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대표기도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김서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진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어린이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헌금기도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신제</a:t>
            </a:r>
            <a:r>
              <a:rPr lang="ko-KR" altLang="en-US" sz="3200" b="1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하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어린이 입니다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z="32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3443135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=""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0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중앙지방 어린이 예능대회</a:t>
            </a:r>
            <a:r>
              <a:rPr lang="en-US" altLang="ko-KR" sz="32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(8</a:t>
            </a:r>
            <a:r>
              <a:rPr lang="ko-KR" altLang="en-US" sz="32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2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28</a:t>
            </a:r>
            <a:r>
              <a:rPr lang="ko-KR" altLang="en-US" sz="32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</a:t>
            </a:r>
            <a:r>
              <a:rPr lang="en-US" altLang="ko-KR" sz="32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200" b="1" dirty="0" err="1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오천교회</a:t>
            </a:r>
            <a:r>
              <a:rPr lang="en-US" altLang="ko-KR" sz="32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kumimoji="0" lang="en-US" altLang="ko-KR" sz="32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214180"/>
              </p:ext>
            </p:extLst>
          </p:nvPr>
        </p:nvGraphicFramePr>
        <p:xfrm>
          <a:off x="1413699" y="2249292"/>
          <a:ext cx="9361040" cy="3538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5093"/>
                <a:gridCol w="6745947"/>
              </a:tblGrid>
              <a:tr h="9119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분야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참가자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91223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성경경시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김하은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(6),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송예권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(4),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송은권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(4),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김서연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(3)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733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노래부르기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김서진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(5),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박시원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(3)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733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피아노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전이엘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(6),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이예준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(3)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478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9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kumimoji="0"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225486" y="1894788"/>
            <a:ext cx="9591582" cy="4740396"/>
            <a:chOff x="1225486" y="1894788"/>
            <a:chExt cx="9591582" cy="4740396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" t="11851" b="2443"/>
            <a:stretch/>
          </p:blipFill>
          <p:spPr>
            <a:xfrm>
              <a:off x="1225486" y="1894788"/>
              <a:ext cx="9591582" cy="47403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889217" y="5280803"/>
              <a:ext cx="1357484" cy="3000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50" b="1" dirty="0" smtClean="0"/>
                <a:t>신민하</a:t>
              </a:r>
              <a:r>
                <a:rPr lang="en-US" altLang="ko-KR" sz="1350" b="1" dirty="0" smtClean="0"/>
                <a:t>(1)</a:t>
              </a:r>
              <a:endParaRPr lang="ko-KR" altLang="en-US" sz="1350" b="1" dirty="0"/>
            </a:p>
          </p:txBody>
        </p:sp>
      </p:grpSp>
      <p:sp>
        <p:nvSpPr>
          <p:cNvPr id="9" name="직사각형 8"/>
          <p:cNvSpPr/>
          <p:nvPr/>
        </p:nvSpPr>
        <p:spPr>
          <a:xfrm>
            <a:off x="1316016" y="4918995"/>
            <a:ext cx="9361040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05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23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32434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778119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9_레이어 5.jpg" descr="2022 가사_0039_레이어 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3336308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8_레이어 6.jpg" descr="2022 가사_0038_레이어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0480906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37_레이어 7.jpg" descr="2022 가사_0037_레이어 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48886770"/>
      </p:ext>
    </p:extLst>
  </p:cSld>
  <p:clrMapOvr>
    <a:masterClrMapping/>
  </p:clrMapOvr>
  <p:transition spd="med"/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411</Words>
  <Application>Microsoft Office PowerPoint</Application>
  <PresentationFormat>사용자 지정</PresentationFormat>
  <Paragraphs>129</Paragraphs>
  <Slides>46</Slides>
  <Notes>17</Notes>
  <HiddenSlides>0</HiddenSlides>
  <MMClips>0</MMClips>
  <ScaleCrop>false</ScaleCrop>
  <HeadingPairs>
    <vt:vector size="4" baseType="variant">
      <vt:variant>
        <vt:lpstr>테마</vt:lpstr>
      </vt:variant>
      <vt:variant>
        <vt:i4>9</vt:i4>
      </vt:variant>
      <vt:variant>
        <vt:lpstr>슬라이드 제목</vt:lpstr>
      </vt:variant>
      <vt:variant>
        <vt:i4>46</vt:i4>
      </vt:variant>
    </vt:vector>
  </HeadingPairs>
  <TitlesOfParts>
    <vt:vector size="55" baseType="lpstr">
      <vt:lpstr>Office 테마</vt:lpstr>
      <vt:lpstr>2_파형</vt:lpstr>
      <vt:lpstr>7_Office 테마</vt:lpstr>
      <vt:lpstr>1_White</vt:lpstr>
      <vt:lpstr>5_White</vt:lpstr>
      <vt:lpstr>3_White</vt:lpstr>
      <vt:lpstr>4_White</vt:lpstr>
      <vt:lpstr>1_Office 테마</vt:lpstr>
      <vt:lpstr>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18</cp:revision>
  <dcterms:created xsi:type="dcterms:W3CDTF">2022-06-11T10:00:30Z</dcterms:created>
  <dcterms:modified xsi:type="dcterms:W3CDTF">2022-08-20T16:58:03Z</dcterms:modified>
</cp:coreProperties>
</file>