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639" r:id="rId5"/>
    <p:sldMasterId id="2147484809" r:id="rId6"/>
    <p:sldMasterId id="2147484821" r:id="rId7"/>
    <p:sldMasterId id="2147484833" r:id="rId8"/>
    <p:sldMasterId id="2147484882" r:id="rId9"/>
    <p:sldMasterId id="2147484906" r:id="rId10"/>
  </p:sldMasterIdLst>
  <p:notesMasterIdLst>
    <p:notesMasterId r:id="rId44"/>
  </p:notesMasterIdLst>
  <p:sldIdLst>
    <p:sldId id="1998" r:id="rId11"/>
    <p:sldId id="3497" r:id="rId12"/>
    <p:sldId id="3498" r:id="rId13"/>
    <p:sldId id="3499" r:id="rId14"/>
    <p:sldId id="3512" r:id="rId15"/>
    <p:sldId id="3513" r:id="rId16"/>
    <p:sldId id="3500" r:id="rId17"/>
    <p:sldId id="3501" r:id="rId18"/>
    <p:sldId id="3502" r:id="rId19"/>
    <p:sldId id="3522" r:id="rId20"/>
    <p:sldId id="3523" r:id="rId21"/>
    <p:sldId id="3524" r:id="rId22"/>
    <p:sldId id="3525" r:id="rId23"/>
    <p:sldId id="2614" r:id="rId24"/>
    <p:sldId id="2547" r:id="rId25"/>
    <p:sldId id="2548" r:id="rId26"/>
    <p:sldId id="2549" r:id="rId27"/>
    <p:sldId id="2550" r:id="rId28"/>
    <p:sldId id="3496" r:id="rId29"/>
    <p:sldId id="2915" r:id="rId30"/>
    <p:sldId id="3067" r:id="rId31"/>
    <p:sldId id="3068" r:id="rId32"/>
    <p:sldId id="3069" r:id="rId33"/>
    <p:sldId id="2919" r:id="rId34"/>
    <p:sldId id="2922" r:id="rId35"/>
    <p:sldId id="2641" r:id="rId36"/>
    <p:sldId id="3526" r:id="rId37"/>
    <p:sldId id="3527" r:id="rId38"/>
    <p:sldId id="3529" r:id="rId39"/>
    <p:sldId id="1932" r:id="rId40"/>
    <p:sldId id="1933" r:id="rId41"/>
    <p:sldId id="1934" r:id="rId42"/>
    <p:sldId id="2363" r:id="rId43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13" autoAdjust="0"/>
    <p:restoredTop sz="94687" autoAdjust="0"/>
  </p:normalViewPr>
  <p:slideViewPr>
    <p:cSldViewPr snapToGrid="0">
      <p:cViewPr varScale="1">
        <p:scale>
          <a:sx n="79" d="100"/>
          <a:sy n="79" d="100"/>
        </p:scale>
        <p:origin x="326" y="77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3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viewProps" Target="view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2025-02-15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6FDB8-604E-4BE2-A957-D744E861979B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799095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05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955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20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49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759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1867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157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2297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184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792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1505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8820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15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31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31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1469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799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51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5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5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7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1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9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2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2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729" y="420397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6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746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93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7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7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7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200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329" y="33908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8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8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9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4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82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5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5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8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24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543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0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0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2025-02-15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858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26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137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858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9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851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9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01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39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81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81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521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0" indent="0" algn="ctr">
              <a:buNone/>
              <a:defRPr sz="2000"/>
            </a:lvl2pPr>
            <a:lvl3pPr marL="914160" indent="0" algn="ctr">
              <a:buNone/>
              <a:defRPr sz="1800"/>
            </a:lvl3pPr>
            <a:lvl4pPr marL="1371240" indent="0" algn="ctr">
              <a:buNone/>
              <a:defRPr sz="1600"/>
            </a:lvl4pPr>
            <a:lvl5pPr marL="1828320" indent="0" algn="ctr">
              <a:buNone/>
              <a:defRPr sz="1600"/>
            </a:lvl5pPr>
            <a:lvl6pPr marL="2285400" indent="0" algn="ctr">
              <a:buNone/>
              <a:defRPr sz="1600"/>
            </a:lvl6pPr>
            <a:lvl7pPr marL="2742479" indent="0" algn="ctr">
              <a:buNone/>
              <a:defRPr sz="1600"/>
            </a:lvl7pPr>
            <a:lvl8pPr marL="3199557" indent="0" algn="ctr">
              <a:buNone/>
              <a:defRPr sz="1600"/>
            </a:lvl8pPr>
            <a:lvl9pPr marL="3656636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210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18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2025-02-15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5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4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5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231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4757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60" indent="0">
              <a:buNone/>
              <a:defRPr sz="1800" b="1"/>
            </a:lvl3pPr>
            <a:lvl4pPr marL="1371240" indent="0">
              <a:buNone/>
              <a:defRPr sz="1600" b="1"/>
            </a:lvl4pPr>
            <a:lvl5pPr marL="1828320" indent="0">
              <a:buNone/>
              <a:defRPr sz="1600" b="1"/>
            </a:lvl5pPr>
            <a:lvl6pPr marL="2285400" indent="0">
              <a:buNone/>
              <a:defRPr sz="1600" b="1"/>
            </a:lvl6pPr>
            <a:lvl7pPr marL="2742479" indent="0">
              <a:buNone/>
              <a:defRPr sz="1600" b="1"/>
            </a:lvl7pPr>
            <a:lvl8pPr marL="3199557" indent="0">
              <a:buNone/>
              <a:defRPr sz="1600" b="1"/>
            </a:lvl8pPr>
            <a:lvl9pPr marL="3656636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60" indent="0">
              <a:buNone/>
              <a:defRPr sz="1800" b="1"/>
            </a:lvl3pPr>
            <a:lvl4pPr marL="1371240" indent="0">
              <a:buNone/>
              <a:defRPr sz="1600" b="1"/>
            </a:lvl4pPr>
            <a:lvl5pPr marL="1828320" indent="0">
              <a:buNone/>
              <a:defRPr sz="1600" b="1"/>
            </a:lvl5pPr>
            <a:lvl6pPr marL="2285400" indent="0">
              <a:buNone/>
              <a:defRPr sz="1600" b="1"/>
            </a:lvl6pPr>
            <a:lvl7pPr marL="2742479" indent="0">
              <a:buNone/>
              <a:defRPr sz="1600" b="1"/>
            </a:lvl7pPr>
            <a:lvl8pPr marL="3199557" indent="0">
              <a:buNone/>
              <a:defRPr sz="1600" b="1"/>
            </a:lvl8pPr>
            <a:lvl9pPr marL="3656636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1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733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935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841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4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0" indent="0">
              <a:buNone/>
              <a:defRPr sz="1400"/>
            </a:lvl2pPr>
            <a:lvl3pPr marL="914160" indent="0">
              <a:buNone/>
              <a:defRPr sz="1200"/>
            </a:lvl3pPr>
            <a:lvl4pPr marL="1371240" indent="0">
              <a:buNone/>
              <a:defRPr sz="1000"/>
            </a:lvl4pPr>
            <a:lvl5pPr marL="1828320" indent="0">
              <a:buNone/>
              <a:defRPr sz="1000"/>
            </a:lvl5pPr>
            <a:lvl6pPr marL="2285400" indent="0">
              <a:buNone/>
              <a:defRPr sz="1000"/>
            </a:lvl6pPr>
            <a:lvl7pPr marL="2742479" indent="0">
              <a:buNone/>
              <a:defRPr sz="1000"/>
            </a:lvl7pPr>
            <a:lvl8pPr marL="3199557" indent="0">
              <a:buNone/>
              <a:defRPr sz="1000"/>
            </a:lvl8pPr>
            <a:lvl9pPr marL="3656636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114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4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80" indent="0">
              <a:buNone/>
              <a:defRPr sz="2800"/>
            </a:lvl2pPr>
            <a:lvl3pPr marL="914160" indent="0">
              <a:buNone/>
              <a:defRPr sz="2400"/>
            </a:lvl3pPr>
            <a:lvl4pPr marL="1371240" indent="0">
              <a:buNone/>
              <a:defRPr sz="2000"/>
            </a:lvl4pPr>
            <a:lvl5pPr marL="1828320" indent="0">
              <a:buNone/>
              <a:defRPr sz="2000"/>
            </a:lvl5pPr>
            <a:lvl6pPr marL="2285400" indent="0">
              <a:buNone/>
              <a:defRPr sz="2000"/>
            </a:lvl6pPr>
            <a:lvl7pPr marL="2742479" indent="0">
              <a:buNone/>
              <a:defRPr sz="2000"/>
            </a:lvl7pPr>
            <a:lvl8pPr marL="3199557" indent="0">
              <a:buNone/>
              <a:defRPr sz="2000"/>
            </a:lvl8pPr>
            <a:lvl9pPr marL="3656636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0" indent="0">
              <a:buNone/>
              <a:defRPr sz="1400"/>
            </a:lvl2pPr>
            <a:lvl3pPr marL="914160" indent="0">
              <a:buNone/>
              <a:defRPr sz="1200"/>
            </a:lvl3pPr>
            <a:lvl4pPr marL="1371240" indent="0">
              <a:buNone/>
              <a:defRPr sz="1000"/>
            </a:lvl4pPr>
            <a:lvl5pPr marL="1828320" indent="0">
              <a:buNone/>
              <a:defRPr sz="1000"/>
            </a:lvl5pPr>
            <a:lvl6pPr marL="2285400" indent="0">
              <a:buNone/>
              <a:defRPr sz="1000"/>
            </a:lvl6pPr>
            <a:lvl7pPr marL="2742479" indent="0">
              <a:buNone/>
              <a:defRPr sz="1000"/>
            </a:lvl7pPr>
            <a:lvl8pPr marL="3199557" indent="0">
              <a:buNone/>
              <a:defRPr sz="1000"/>
            </a:lvl8pPr>
            <a:lvl9pPr marL="3656636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481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359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15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046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3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2025-02-15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635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8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850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783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738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172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560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240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493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6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10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65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230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5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0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336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578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96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944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710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9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145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9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006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1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77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77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4006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414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609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24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7776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418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548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337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5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326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5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3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2025-02-15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730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7" r:id="rId1"/>
    <p:sldLayoutId id="2147484908" r:id="rId2"/>
    <p:sldLayoutId id="2147484909" r:id="rId3"/>
    <p:sldLayoutId id="2147484910" r:id="rId4"/>
    <p:sldLayoutId id="2147484911" r:id="rId5"/>
    <p:sldLayoutId id="2147484912" r:id="rId6"/>
    <p:sldLayoutId id="2147484913" r:id="rId7"/>
    <p:sldLayoutId id="2147484914" r:id="rId8"/>
    <p:sldLayoutId id="2147484915" r:id="rId9"/>
    <p:sldLayoutId id="2147484916" r:id="rId10"/>
    <p:sldLayoutId id="214748491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38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80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734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40" y="6250734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734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66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714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714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714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0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68"/>
            <a:ext cx="27432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68"/>
            <a:ext cx="41148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68"/>
            <a:ext cx="27432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76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0" r:id="rId1"/>
    <p:sldLayoutId id="2147484811" r:id="rId2"/>
    <p:sldLayoutId id="2147484812" r:id="rId3"/>
    <p:sldLayoutId id="2147484813" r:id="rId4"/>
    <p:sldLayoutId id="2147484814" r:id="rId5"/>
    <p:sldLayoutId id="2147484815" r:id="rId6"/>
    <p:sldLayoutId id="2147484816" r:id="rId7"/>
    <p:sldLayoutId id="2147484817" r:id="rId8"/>
    <p:sldLayoutId id="2147484818" r:id="rId9"/>
    <p:sldLayoutId id="2147484819" r:id="rId10"/>
    <p:sldLayoutId id="2147484820" r:id="rId11"/>
  </p:sldLayoutIdLst>
  <p:txStyles>
    <p:titleStyle>
      <a:lvl1pPr algn="l" defTabSz="91416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0" indent="-228540" algn="l" defTabSz="91416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0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8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6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39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18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95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73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4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2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0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79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57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36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0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  <p:sldLayoutId id="2147484827" r:id="rId6"/>
    <p:sldLayoutId id="2147484828" r:id="rId7"/>
    <p:sldLayoutId id="2147484829" r:id="rId8"/>
    <p:sldLayoutId id="2147484830" r:id="rId9"/>
    <p:sldLayoutId id="2147484831" r:id="rId10"/>
    <p:sldLayoutId id="214748483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92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92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92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05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4" r:id="rId1"/>
    <p:sldLayoutId id="2147484835" r:id="rId2"/>
    <p:sldLayoutId id="2147484836" r:id="rId3"/>
    <p:sldLayoutId id="2147484837" r:id="rId4"/>
    <p:sldLayoutId id="2147484838" r:id="rId5"/>
    <p:sldLayoutId id="2147484839" r:id="rId6"/>
    <p:sldLayoutId id="2147484840" r:id="rId7"/>
    <p:sldLayoutId id="2147484841" r:id="rId8"/>
    <p:sldLayoutId id="2147484842" r:id="rId9"/>
    <p:sldLayoutId id="2147484843" r:id="rId10"/>
    <p:sldLayoutId id="2147484844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6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3" r:id="rId1"/>
    <p:sldLayoutId id="2147484884" r:id="rId2"/>
    <p:sldLayoutId id="2147484885" r:id="rId3"/>
    <p:sldLayoutId id="2147484886" r:id="rId4"/>
    <p:sldLayoutId id="2147484887" r:id="rId5"/>
    <p:sldLayoutId id="2147484888" r:id="rId6"/>
    <p:sldLayoutId id="2147484889" r:id="rId7"/>
    <p:sldLayoutId id="2147484890" r:id="rId8"/>
    <p:sldLayoutId id="2147484891" r:id="rId9"/>
    <p:sldLayoutId id="2147484892" r:id="rId10"/>
    <p:sldLayoutId id="214748489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69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76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70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75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65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 smtClean="0">
                <a:latin typeface="HY헤드라인M"/>
                <a:ea typeface="HY헤드라인M"/>
              </a:rPr>
              <a:t>2025</a:t>
            </a:r>
            <a:r>
              <a:rPr lang="ko-KR" altLang="en-US" sz="4000" dirty="0" smtClean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2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16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31313" y="315153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</a:t>
            </a: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주현절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 후 </a:t>
            </a:r>
            <a:endParaRPr kumimoji="1" lang="en-US" altLang="ko-KR" sz="71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여섯 번째 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02262" y="1153233"/>
            <a:ext cx="11726287" cy="490134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지금 이곳에 하나님 오셔서</a:t>
            </a:r>
            <a:r>
              <a:rPr lang="en-US" altLang="ko-KR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/>
            </a:r>
            <a:br>
              <a:rPr lang="en-US" altLang="ko-KR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우리가 드리는 예배를 받으소서</a:t>
            </a:r>
            <a:endParaRPr lang="en-US" altLang="ko-KR" sz="60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>
              <a:lnSpc>
                <a:spcPts val="7500"/>
              </a:lnSpc>
            </a:pP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참 기쁨과 참 평안이</a:t>
            </a:r>
            <a:endParaRPr lang="en-US" altLang="ko-KR" sz="60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>
              <a:lnSpc>
                <a:spcPts val="7500"/>
              </a:lnSpc>
            </a:pP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우리게 있사오니</a:t>
            </a:r>
            <a:endParaRPr lang="en-US" altLang="ko-KR" sz="60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>
              <a:lnSpc>
                <a:spcPts val="7500"/>
              </a:lnSpc>
            </a:pP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영광의 왕이신 하나님께 감사해요</a:t>
            </a:r>
            <a:endParaRPr lang="ko-KR" altLang="en-US" sz="60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3093" y="204111"/>
            <a:ext cx="2620736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prstClr val="black"/>
                </a:solidFill>
              </a:rPr>
              <a:t>지금 이곳에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139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332634"/>
            <a:ext cx="12192000" cy="1323379"/>
          </a:xfrm>
          <a:prstGeom prst="rect">
            <a:avLst/>
          </a:prstGeom>
          <a:noFill/>
        </p:spPr>
        <p:txBody>
          <a:bodyPr wrap="square" lIns="91360" tIns="45690" rIns="91360" bIns="45690" rtlCol="0">
            <a:spAutoFit/>
          </a:bodyPr>
          <a:lstStyle/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8817" y="739505"/>
            <a:ext cx="6130456" cy="1107971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defTabSz="914400"/>
            <a:r>
              <a:rPr lang="ko-KR" altLang="en-US" sz="6600" b="1" i="1" dirty="0">
                <a:solidFill>
                  <a:prstClr val="black"/>
                </a:solidFill>
              </a:rPr>
              <a:t>찬양해요</a:t>
            </a:r>
            <a:r>
              <a:rPr lang="en-US" altLang="ko-KR" sz="6600" b="1" i="1" dirty="0">
                <a:solidFill>
                  <a:prstClr val="black"/>
                </a:solidFill>
              </a:rPr>
              <a:t>~</a:t>
            </a:r>
            <a:endParaRPr lang="ko-KR" altLang="en-US" sz="66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4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err="1" smtClean="0">
                <a:solidFill>
                  <a:prstClr val="white"/>
                </a:solidFill>
                <a:latin typeface="HY중고딕"/>
                <a:ea typeface="HY중고딕"/>
              </a:rPr>
              <a:t>한유은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7507" y="106135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0987" y="1939791"/>
            <a:ext cx="7848872" cy="2970024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마가복음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1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8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6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81"/>
            <a:ext cx="10825844" cy="1107975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6600" b="1" dirty="0">
                <a:solidFill>
                  <a:srgbClr val="000000"/>
                </a:solidFill>
              </a:rPr>
              <a:t>성경봉독</a:t>
            </a:r>
            <a:r>
              <a:rPr lang="en-US" altLang="ko-KR" sz="6600" b="1" dirty="0">
                <a:solidFill>
                  <a:srgbClr val="000000"/>
                </a:solidFill>
              </a:rPr>
              <a:t>-</a:t>
            </a:r>
            <a:r>
              <a:rPr lang="ko-KR" altLang="en-US" sz="6600" b="1" dirty="0">
                <a:solidFill>
                  <a:srgbClr val="000000"/>
                </a:solidFill>
              </a:rPr>
              <a:t> </a:t>
            </a:r>
            <a:r>
              <a:rPr lang="ko-KR" altLang="en-US" sz="6600" b="1" dirty="0" smtClean="0">
                <a:solidFill>
                  <a:srgbClr val="000000"/>
                </a:solidFill>
              </a:rPr>
              <a:t>마가복음 </a:t>
            </a:r>
            <a:r>
              <a:rPr lang="en-US" altLang="ko-KR" sz="6600" b="1" dirty="0" smtClean="0">
                <a:solidFill>
                  <a:srgbClr val="000000"/>
                </a:solidFill>
              </a:rPr>
              <a:t>1</a:t>
            </a:r>
            <a:r>
              <a:rPr lang="ko-KR" altLang="en-US" sz="6600" b="1" dirty="0" smtClean="0">
                <a:solidFill>
                  <a:srgbClr val="000000"/>
                </a:solidFill>
              </a:rPr>
              <a:t>장</a:t>
            </a:r>
            <a:endParaRPr lang="ko-KR" altLang="en-US" sz="66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612324" y="2090175"/>
            <a:ext cx="10967357" cy="4154980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6600" b="1" dirty="0" smtClean="0"/>
              <a:t>8 </a:t>
            </a:r>
            <a:r>
              <a:rPr lang="ko-KR" altLang="en-US" sz="6600" b="1" dirty="0" smtClean="0"/>
              <a:t>나는 너희에게 물로 세례를 베풀었거니와 그는 너희에게 성령으로 세례를 베</a:t>
            </a:r>
            <a:endParaRPr lang="en-US" altLang="ko-KR" sz="6600" b="1" dirty="0" smtClean="0"/>
          </a:p>
          <a:p>
            <a:pPr lvl="0">
              <a:defRPr/>
            </a:pPr>
            <a:r>
              <a:rPr lang="ko-KR" altLang="en-US" sz="6600" b="1" dirty="0" smtClean="0"/>
              <a:t>푸시리라</a:t>
            </a:r>
            <a:endParaRPr lang="ko-KR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230" y="1579808"/>
            <a:ext cx="7848873" cy="495518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60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세례 요한과 </a:t>
            </a:r>
            <a:r>
              <a:rPr lang="ko-KR" altLang="en-US" sz="72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예수님</a:t>
            </a:r>
            <a:endParaRPr lang="en-US" altLang="ko-KR" sz="7200" b="1" dirty="0" smtClean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72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김광래 목사님</a:t>
            </a:r>
            <a:endParaRPr lang="ko-KR" altLang="en-US" sz="6000" b="1" dirty="0">
              <a:solidFill>
                <a:srgbClr val="000000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65" y="489859"/>
            <a:ext cx="10776857" cy="3785648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endParaRPr lang="en-US" altLang="ko-KR" sz="8000" dirty="0" smtClean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헌금 찬양</a:t>
            </a:r>
            <a: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  <a:t/>
            </a:r>
            <a:b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</a:br>
            <a:r>
              <a:rPr lang="ko-KR" altLang="en-US" sz="8000" dirty="0" err="1" smtClean="0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 성가대</a:t>
            </a:r>
            <a: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서주원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5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37073" y="0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29296" y="1063368"/>
            <a:ext cx="11530233" cy="573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50000"/>
              </a:lnSpc>
              <a:buFontTx/>
              <a:buAutoNum type="arabicPeriod"/>
            </a:pPr>
            <a:r>
              <a:rPr lang="ko-KR" altLang="en-US" sz="3200" b="1" dirty="0">
                <a:solidFill>
                  <a:prstClr val="black"/>
                </a:solidFill>
              </a:rPr>
              <a:t>주님의 축복과</a:t>
            </a: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</a:rPr>
              <a:t>은혜가 우리 모두에게 가득하기를 기도합니다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</a:rPr>
              <a:t>2. </a:t>
            </a:r>
            <a:r>
              <a:rPr lang="ko-KR" altLang="en-US" sz="3200" b="1" dirty="0">
                <a:solidFill>
                  <a:prstClr val="black"/>
                </a:solidFill>
              </a:rPr>
              <a:t>예수 향기 가득한 </a:t>
            </a:r>
            <a:r>
              <a:rPr lang="ko-KR" altLang="en-US" sz="3200" b="1" dirty="0" err="1">
                <a:solidFill>
                  <a:prstClr val="black"/>
                </a:solidFill>
              </a:rPr>
              <a:t>현대교회</a:t>
            </a:r>
            <a:r>
              <a:rPr lang="ko-KR" altLang="en-US" sz="3200" b="1" dirty="0">
                <a:solidFill>
                  <a:prstClr val="black"/>
                </a:solidFill>
              </a:rPr>
              <a:t> 어린이들이 되기를 소망합니다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</a:rPr>
              <a:t>3. </a:t>
            </a:r>
            <a:r>
              <a:rPr lang="ko-KR" altLang="en-US" sz="3200" b="1" dirty="0">
                <a:solidFill>
                  <a:prstClr val="black"/>
                </a:solidFill>
              </a:rPr>
              <a:t>부흥회가 </a:t>
            </a:r>
            <a:r>
              <a:rPr lang="en-US" altLang="ko-KR" sz="3200" b="1" dirty="0">
                <a:solidFill>
                  <a:prstClr val="black"/>
                </a:solidFill>
              </a:rPr>
              <a:t>2</a:t>
            </a:r>
            <a:r>
              <a:rPr lang="ko-KR" altLang="en-US" sz="3200" b="1" dirty="0">
                <a:solidFill>
                  <a:prstClr val="black"/>
                </a:solidFill>
              </a:rPr>
              <a:t>월</a:t>
            </a:r>
            <a:r>
              <a:rPr lang="en-US" altLang="ko-KR" sz="3200" b="1" dirty="0">
                <a:solidFill>
                  <a:prstClr val="black"/>
                </a:solidFill>
              </a:rPr>
              <a:t>23</a:t>
            </a:r>
            <a:r>
              <a:rPr lang="ko-KR" altLang="en-US" sz="3200" b="1" dirty="0">
                <a:solidFill>
                  <a:prstClr val="black"/>
                </a:solidFill>
              </a:rPr>
              <a:t>일</a:t>
            </a:r>
            <a:r>
              <a:rPr lang="en-US" altLang="ko-KR" sz="3200" b="1" dirty="0">
                <a:solidFill>
                  <a:prstClr val="black"/>
                </a:solidFill>
              </a:rPr>
              <a:t>(</a:t>
            </a:r>
            <a:r>
              <a:rPr lang="ko-KR" altLang="en-US" sz="3200" b="1" dirty="0">
                <a:solidFill>
                  <a:prstClr val="black"/>
                </a:solidFill>
              </a:rPr>
              <a:t>주일</a:t>
            </a:r>
            <a:r>
              <a:rPr lang="en-US" altLang="ko-KR" sz="3200" b="1" dirty="0">
                <a:solidFill>
                  <a:prstClr val="black"/>
                </a:solidFill>
              </a:rPr>
              <a:t>)~26</a:t>
            </a:r>
            <a:r>
              <a:rPr lang="ko-KR" altLang="en-US" sz="3200" b="1" dirty="0">
                <a:solidFill>
                  <a:prstClr val="black"/>
                </a:solidFill>
              </a:rPr>
              <a:t>일</a:t>
            </a:r>
            <a:r>
              <a:rPr lang="en-US" altLang="ko-KR" sz="3200" b="1" dirty="0">
                <a:solidFill>
                  <a:prstClr val="black"/>
                </a:solidFill>
              </a:rPr>
              <a:t>(</a:t>
            </a:r>
            <a:r>
              <a:rPr lang="ko-KR" altLang="en-US" sz="3200" b="1" dirty="0">
                <a:solidFill>
                  <a:prstClr val="black"/>
                </a:solidFill>
              </a:rPr>
              <a:t>수</a:t>
            </a:r>
            <a:r>
              <a:rPr lang="en-US" altLang="ko-KR" sz="3200" b="1" dirty="0">
                <a:solidFill>
                  <a:prstClr val="black"/>
                </a:solidFill>
              </a:rPr>
              <a:t>)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진행됩니다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(</a:t>
            </a:r>
            <a:r>
              <a:rPr lang="ko-KR" altLang="en-US" sz="3200" b="1" dirty="0">
                <a:solidFill>
                  <a:prstClr val="black"/>
                </a:solidFill>
              </a:rPr>
              <a:t>새벽</a:t>
            </a:r>
            <a:r>
              <a:rPr lang="en-US" altLang="ko-KR" sz="3200" b="1" dirty="0">
                <a:solidFill>
                  <a:prstClr val="black"/>
                </a:solidFill>
              </a:rPr>
              <a:t>, </a:t>
            </a:r>
            <a:r>
              <a:rPr lang="ko-KR" altLang="en-US" sz="3200" b="1" dirty="0">
                <a:solidFill>
                  <a:prstClr val="black"/>
                </a:solidFill>
              </a:rPr>
              <a:t>저녁</a:t>
            </a:r>
            <a:r>
              <a:rPr lang="en-US" altLang="ko-KR" sz="3200" b="1" dirty="0">
                <a:solidFill>
                  <a:prstClr val="black"/>
                </a:solidFill>
              </a:rPr>
              <a:t>)</a:t>
            </a:r>
            <a:r>
              <a:rPr lang="en-US" altLang="ko-KR" sz="2800" b="1" dirty="0">
                <a:solidFill>
                  <a:prstClr val="black"/>
                </a:solidFill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</a:rPr>
              <a:t> 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 marL="442913" indent="-442913"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   2</a:t>
            </a:r>
            <a:r>
              <a:rPr lang="ko-KR" altLang="en-US" sz="3200" b="1" dirty="0">
                <a:solidFill>
                  <a:prstClr val="black"/>
                </a:solidFill>
              </a:rPr>
              <a:t>월</a:t>
            </a:r>
            <a:r>
              <a:rPr lang="en-US" altLang="ko-KR" sz="3200" b="1" dirty="0">
                <a:solidFill>
                  <a:prstClr val="black"/>
                </a:solidFill>
              </a:rPr>
              <a:t>25</a:t>
            </a:r>
            <a:r>
              <a:rPr lang="ko-KR" altLang="en-US" sz="3200" b="1" dirty="0">
                <a:solidFill>
                  <a:prstClr val="black"/>
                </a:solidFill>
              </a:rPr>
              <a:t>일</a:t>
            </a:r>
            <a:r>
              <a:rPr lang="en-US" altLang="ko-KR" sz="3200" b="1" dirty="0">
                <a:solidFill>
                  <a:prstClr val="black"/>
                </a:solidFill>
              </a:rPr>
              <a:t>(</a:t>
            </a:r>
            <a:r>
              <a:rPr lang="ko-KR" altLang="en-US" sz="3200" b="1" dirty="0">
                <a:solidFill>
                  <a:prstClr val="black"/>
                </a:solidFill>
              </a:rPr>
              <a:t>화</a:t>
            </a:r>
            <a:r>
              <a:rPr lang="en-US" altLang="ko-KR" sz="3200" b="1" dirty="0">
                <a:solidFill>
                  <a:prstClr val="black"/>
                </a:solidFill>
              </a:rPr>
              <a:t>) </a:t>
            </a:r>
            <a:r>
              <a:rPr lang="ko-KR" altLang="en-US" sz="3200" b="1" dirty="0">
                <a:solidFill>
                  <a:prstClr val="black"/>
                </a:solidFill>
              </a:rPr>
              <a:t>새벽 예배는 </a:t>
            </a:r>
            <a:r>
              <a:rPr lang="ko-KR" altLang="en-US" sz="3200" b="1" dirty="0" err="1">
                <a:solidFill>
                  <a:prstClr val="black"/>
                </a:solidFill>
              </a:rPr>
              <a:t>어린이교회</a:t>
            </a:r>
            <a:r>
              <a:rPr lang="ko-KR" altLang="en-US" sz="3200" b="1" dirty="0">
                <a:solidFill>
                  <a:prstClr val="black"/>
                </a:solidFill>
              </a:rPr>
              <a:t> 주관입니다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 marL="442913" indent="-442913"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2800" b="1" dirty="0">
                <a:solidFill>
                  <a:prstClr val="black"/>
                </a:solidFill>
              </a:rPr>
              <a:t>   (</a:t>
            </a:r>
            <a:r>
              <a:rPr lang="ko-KR" altLang="en-US" sz="2800" b="1" dirty="0">
                <a:solidFill>
                  <a:prstClr val="black"/>
                </a:solidFill>
              </a:rPr>
              <a:t>사회자</a:t>
            </a:r>
            <a:r>
              <a:rPr lang="en-US" altLang="ko-KR" sz="2800" b="1" dirty="0">
                <a:solidFill>
                  <a:prstClr val="black"/>
                </a:solidFill>
              </a:rPr>
              <a:t>, </a:t>
            </a:r>
            <a:r>
              <a:rPr lang="ko-KR" altLang="en-US" sz="2800" b="1" dirty="0" err="1">
                <a:solidFill>
                  <a:prstClr val="black"/>
                </a:solidFill>
              </a:rPr>
              <a:t>대표기도</a:t>
            </a:r>
            <a:r>
              <a:rPr lang="en-US" altLang="ko-KR" sz="2800" b="1" dirty="0">
                <a:solidFill>
                  <a:prstClr val="black"/>
                </a:solidFill>
              </a:rPr>
              <a:t>, </a:t>
            </a:r>
            <a:r>
              <a:rPr lang="ko-KR" altLang="en-US" sz="2800" b="1" dirty="0">
                <a:solidFill>
                  <a:prstClr val="black"/>
                </a:solidFill>
              </a:rPr>
              <a:t>성경봉독</a:t>
            </a:r>
            <a:r>
              <a:rPr lang="en-US" altLang="ko-KR" sz="2800" b="1" dirty="0">
                <a:solidFill>
                  <a:prstClr val="black"/>
                </a:solidFill>
              </a:rPr>
              <a:t>, </a:t>
            </a:r>
            <a:r>
              <a:rPr lang="ko-KR" altLang="en-US" sz="2800" b="1" dirty="0" err="1">
                <a:solidFill>
                  <a:prstClr val="black"/>
                </a:solidFill>
              </a:rPr>
              <a:t>특송</a:t>
            </a:r>
            <a:r>
              <a:rPr lang="ko-KR" altLang="en-US" sz="2800" b="1" dirty="0">
                <a:solidFill>
                  <a:prstClr val="black"/>
                </a:solidFill>
              </a:rPr>
              <a:t> 준비</a:t>
            </a:r>
            <a:r>
              <a:rPr lang="en-US" altLang="ko-KR" sz="2800" b="1" dirty="0">
                <a:solidFill>
                  <a:prstClr val="black"/>
                </a:solidFill>
              </a:rPr>
              <a:t>-</a:t>
            </a:r>
            <a:r>
              <a:rPr lang="ko-KR" altLang="en-US" sz="2800" b="1" dirty="0" err="1">
                <a:solidFill>
                  <a:prstClr val="black"/>
                </a:solidFill>
              </a:rPr>
              <a:t>나의사랑하는</a:t>
            </a:r>
            <a:r>
              <a:rPr lang="ko-KR" altLang="en-US" sz="2800" b="1" dirty="0">
                <a:solidFill>
                  <a:prstClr val="black"/>
                </a:solidFill>
              </a:rPr>
              <a:t> 책</a:t>
            </a:r>
            <a:r>
              <a:rPr lang="en-US" altLang="ko-KR" sz="2800" b="1" dirty="0">
                <a:solidFill>
                  <a:prstClr val="black"/>
                </a:solidFill>
              </a:rPr>
              <a:t>)</a:t>
            </a:r>
          </a:p>
          <a:p>
            <a:pPr marL="442913" indent="-442913"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4.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다음주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예배 </a:t>
            </a:r>
            <a:r>
              <a:rPr lang="ko-KR" altLang="en-US" sz="3200" b="1" dirty="0" err="1">
                <a:solidFill>
                  <a:prstClr val="black"/>
                </a:solidFill>
                <a:ea typeface="맑은 고딕" panose="020B0503020000020004" pitchFamily="50" charset="-127"/>
              </a:rPr>
              <a:t>임사자는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사회 </a:t>
            </a:r>
            <a:r>
              <a:rPr lang="ko-KR" altLang="en-US" sz="32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박시원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어린이</a:t>
            </a:r>
            <a:r>
              <a:rPr lang="en-US" altLang="ko-KR" sz="320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,</a:t>
            </a:r>
            <a:endParaRPr lang="en-US" altLang="ko-KR" sz="3200" b="1" dirty="0" smtClean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marL="442913" indent="-442913"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 </a:t>
            </a:r>
            <a:r>
              <a:rPr lang="ko-KR" altLang="en-US" sz="31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대표기도</a:t>
            </a:r>
            <a:r>
              <a:rPr lang="ko-KR" altLang="en-US" sz="31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1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이재호</a:t>
            </a:r>
            <a:r>
              <a:rPr lang="ko-KR" altLang="en-US" sz="31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100" b="1" dirty="0">
                <a:solidFill>
                  <a:prstClr val="black"/>
                </a:solidFill>
                <a:ea typeface="맑은 고딕" panose="020B0503020000020004" pitchFamily="50" charset="-127"/>
              </a:rPr>
              <a:t>어린이</a:t>
            </a:r>
            <a:r>
              <a:rPr lang="en-US" altLang="ko-KR" sz="3100" b="1" dirty="0">
                <a:solidFill>
                  <a:prstClr val="black"/>
                </a:solidFill>
                <a:ea typeface="맑은 고딕" panose="020B0503020000020004" pitchFamily="50" charset="-127"/>
              </a:rPr>
              <a:t>,</a:t>
            </a:r>
            <a:r>
              <a:rPr lang="ko-KR" altLang="en-US" sz="31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100" b="1" dirty="0" err="1">
                <a:solidFill>
                  <a:prstClr val="black"/>
                </a:solidFill>
                <a:ea typeface="맑은 고딕" panose="020B0503020000020004" pitchFamily="50" charset="-127"/>
              </a:rPr>
              <a:t>헌금기도</a:t>
            </a:r>
            <a:r>
              <a:rPr lang="ko-KR" altLang="en-US" sz="31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1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김사랑</a:t>
            </a:r>
            <a:r>
              <a:rPr lang="ko-KR" altLang="en-US" sz="31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100" b="1" dirty="0">
                <a:solidFill>
                  <a:prstClr val="black"/>
                </a:solidFill>
                <a:ea typeface="맑은 고딕" panose="020B0503020000020004" pitchFamily="50" charset="-127"/>
              </a:rPr>
              <a:t>어린이 </a:t>
            </a:r>
            <a:r>
              <a:rPr lang="ko-KR" altLang="en-US" sz="31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입니다</a:t>
            </a:r>
            <a:endParaRPr lang="en-US" altLang="ko-KR" sz="3100" b="1" dirty="0">
              <a:solidFill>
                <a:prstClr val="black"/>
              </a:solidFill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016014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1781" y="511879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성경 말씀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가로 글상자 10"/>
          <p:cNvSpPr txBox="1"/>
          <p:nvPr/>
        </p:nvSpPr>
        <p:spPr>
          <a:xfrm>
            <a:off x="1692737" y="2251069"/>
            <a:ext cx="8802964" cy="3508649"/>
          </a:xfrm>
          <a:prstGeom prst="rect">
            <a:avLst/>
          </a:prstGeom>
        </p:spPr>
        <p:txBody>
          <a:bodyPr vert="horz" wrap="square" lIns="91430" tIns="45718" rIns="91430" bIns="45718" anchor="t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ko-KR" altLang="en-US" sz="4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우리는 구원 받는 자들에게나 </a:t>
            </a:r>
            <a:endParaRPr lang="en-US" altLang="ko-KR" sz="4000" b="1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4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망하는 </a:t>
            </a:r>
            <a:r>
              <a:rPr lang="ko-KR" altLang="en-US" sz="4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자들에게나 </a:t>
            </a:r>
            <a:r>
              <a:rPr lang="ko-KR" altLang="en-US" sz="4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하나님 </a:t>
            </a:r>
            <a:r>
              <a:rPr lang="ko-KR" altLang="en-US" sz="4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앞에서 그리스도의 향기니</a:t>
            </a:r>
          </a:p>
          <a:p>
            <a:pPr lvl="0" algn="r">
              <a:lnSpc>
                <a:spcPct val="150000"/>
              </a:lnSpc>
              <a:defRPr/>
            </a:pPr>
            <a:r>
              <a:rPr lang="en-US" altLang="ko-KR" sz="2800" b="1" dirty="0" smtClean="0"/>
              <a:t>- </a:t>
            </a:r>
            <a:r>
              <a:rPr lang="ko-KR" altLang="en-US" sz="2800" b="1" dirty="0" err="1" smtClean="0"/>
              <a:t>고린</a:t>
            </a:r>
            <a:r>
              <a:rPr lang="ko-KR" altLang="en-US" sz="2800" b="1" dirty="0" err="1"/>
              <a:t>도</a:t>
            </a:r>
            <a:r>
              <a:rPr lang="ko-KR" altLang="en-US" sz="2800" b="1" dirty="0" err="1" smtClean="0"/>
              <a:t>후서</a:t>
            </a:r>
            <a:r>
              <a:rPr lang="ko-KR" altLang="en-US" sz="2800" b="1" dirty="0" smtClean="0"/>
              <a:t> </a:t>
            </a:r>
            <a:r>
              <a:rPr lang="en-US" altLang="ko-KR" sz="2800" b="1" dirty="0"/>
              <a:t>2</a:t>
            </a:r>
            <a:r>
              <a:rPr lang="ko-KR" altLang="en-US" sz="2800" b="1" dirty="0" smtClean="0"/>
              <a:t>장 </a:t>
            </a:r>
            <a:r>
              <a:rPr lang="en-US" altLang="ko-KR" sz="2800" b="1" dirty="0" smtClean="0"/>
              <a:t>15</a:t>
            </a:r>
            <a:r>
              <a:rPr lang="ko-KR" altLang="en-US" sz="2800" b="1" dirty="0" smtClean="0"/>
              <a:t>절</a:t>
            </a:r>
            <a:r>
              <a:rPr lang="en-US" altLang="ko-KR" sz="2800" b="1" dirty="0"/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173685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4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5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6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520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14" r="2619" b="5570"/>
          <a:stretch/>
        </p:blipFill>
        <p:spPr>
          <a:xfrm>
            <a:off x="1036037" y="1820921"/>
            <a:ext cx="10187533" cy="4901612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048403" y="4713378"/>
            <a:ext cx="10151065" cy="308008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90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75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57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8"/>
            <a:ext cx="12192000" cy="4401168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너와 나의 모습이  예수님 닮아</a:t>
            </a:r>
            <a:endParaRPr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  <a:latin typeface="함초롬돋움"/>
              </a:rPr>
              <a:t>너와 나의 모습이  예수님 닮아</a:t>
            </a: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하루 이틀 매일매일 지날 때 마다</a:t>
            </a:r>
            <a:endParaRPr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더 닮아가길 원해요</a:t>
            </a:r>
            <a:endParaRPr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82873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35"/>
            <a:ext cx="6912768" cy="1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smtClean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smtClean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545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75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57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1"/>
            <a:ext cx="12192000" cy="5016722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예수님 사랑이 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(</a:t>
            </a:r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넘쳐 넘쳐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)</a:t>
            </a: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예수님 축복이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(</a:t>
            </a:r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흘러 흘러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)</a:t>
            </a: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예수님 은혜가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(</a:t>
            </a:r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가득 가득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)</a:t>
            </a: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당신과 함께 하길 원해요</a:t>
            </a:r>
            <a:endParaRPr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108454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53" y="120902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나는야 주의 어린이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1877" y="1744322"/>
            <a:ext cx="108164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나는야 주의 어린이</a:t>
            </a: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주의 사랑으로 자라나요</a:t>
            </a: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나는야 주의 어린이</a:t>
            </a: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주의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말씀 안에 </a:t>
            </a:r>
            <a:r>
              <a:rPr lang="ko-KR" altLang="en-US" sz="6000" b="1" dirty="0">
                <a:solidFill>
                  <a:prstClr val="black"/>
                </a:solidFill>
              </a:rPr>
              <a:t>자라나요</a:t>
            </a:r>
          </a:p>
        </p:txBody>
      </p:sp>
    </p:spTree>
    <p:extLst>
      <p:ext uri="{BB962C8B-B14F-4D97-AF65-F5344CB8AC3E}">
        <p14:creationId xmlns:p14="http://schemas.microsoft.com/office/powerpoint/2010/main" val="8584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53" y="120902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나는야 주의 어린이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9865" y="1641021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예수님처럼 기도하고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예수님처럼 섬기며</a:t>
            </a:r>
            <a:br>
              <a:rPr lang="ko-KR" altLang="en-US" sz="6000" b="1" dirty="0">
                <a:solidFill>
                  <a:prstClr val="black"/>
                </a:solidFill>
              </a:rPr>
            </a:br>
            <a:r>
              <a:rPr lang="ko-KR" altLang="en-US" sz="6000" b="1" dirty="0">
                <a:solidFill>
                  <a:prstClr val="black"/>
                </a:solidFill>
              </a:rPr>
              <a:t>믿음으로 자라나요</a:t>
            </a:r>
            <a:br>
              <a:rPr lang="ko-KR" altLang="en-US" sz="6000" b="1" dirty="0">
                <a:solidFill>
                  <a:prstClr val="black"/>
                </a:solidFill>
              </a:rPr>
            </a:br>
            <a:r>
              <a:rPr lang="ko-KR" altLang="en-US" sz="6000" b="1" dirty="0">
                <a:solidFill>
                  <a:prstClr val="black"/>
                </a:solidFill>
              </a:rPr>
              <a:t>나는야 주의 어린이</a:t>
            </a:r>
          </a:p>
        </p:txBody>
      </p:sp>
    </p:spTree>
    <p:extLst>
      <p:ext uri="{BB962C8B-B14F-4D97-AF65-F5344CB8AC3E}">
        <p14:creationId xmlns:p14="http://schemas.microsoft.com/office/powerpoint/2010/main" val="18583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75570" y="485293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FFC000"/>
                </a:solidFill>
              </a:rPr>
              <a:t>사랑이야기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330790" y="1761203"/>
            <a:ext cx="99359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들어보았니  아주 오래된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태초의 하나님의 사랑이야기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금지된 나무 열매 먹고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죄에 빠진 자들에게</a:t>
            </a:r>
          </a:p>
        </p:txBody>
      </p:sp>
    </p:spTree>
    <p:extLst>
      <p:ext uri="{BB962C8B-B14F-4D97-AF65-F5344CB8AC3E}">
        <p14:creationId xmlns:p14="http://schemas.microsoft.com/office/powerpoint/2010/main" val="94039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75570" y="485293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FFC000"/>
                </a:solidFill>
              </a:rPr>
              <a:t>사랑이야기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167497" y="1899995"/>
            <a:ext cx="101726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사랑의 옷을 입혀 주시고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새 사람으로 변화시켜 주시니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들어보겠니 아주 오래된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너를 위한 사랑이야기</a:t>
            </a:r>
          </a:p>
        </p:txBody>
      </p:sp>
    </p:spTree>
    <p:extLst>
      <p:ext uri="{BB962C8B-B14F-4D97-AF65-F5344CB8AC3E}">
        <p14:creationId xmlns:p14="http://schemas.microsoft.com/office/powerpoint/2010/main" val="39071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75570" y="485293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FFC000"/>
                </a:solidFill>
              </a:rPr>
              <a:t>사랑이야기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543051" y="1630565"/>
            <a:ext cx="95195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o-KR" alt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608376" y="1740635"/>
            <a:ext cx="92664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기뻐 춤추며 노래하리라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내게 생명 주신 주님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내 삶을 변화 시켜 주시는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주만 찬양합니다</a:t>
            </a:r>
          </a:p>
        </p:txBody>
      </p:sp>
    </p:spTree>
    <p:extLst>
      <p:ext uri="{BB962C8B-B14F-4D97-AF65-F5344CB8AC3E}">
        <p14:creationId xmlns:p14="http://schemas.microsoft.com/office/powerpoint/2010/main" val="91084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10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9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3044</TotalTime>
  <Words>493</Words>
  <Application>Microsoft Office PowerPoint</Application>
  <PresentationFormat>와이드스크린</PresentationFormat>
  <Paragraphs>152</Paragraphs>
  <Slides>33</Slides>
  <Notes>19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10</vt:i4>
      </vt:variant>
      <vt:variant>
        <vt:lpstr>슬라이드 제목</vt:lpstr>
      </vt:variant>
      <vt:variant>
        <vt:i4>33</vt:i4>
      </vt:variant>
    </vt:vector>
  </HeadingPairs>
  <TitlesOfParts>
    <vt:vector size="59" baseType="lpstr">
      <vt:lpstr>08서울한강체 M</vt:lpstr>
      <vt:lpstr>HY견고딕</vt:lpstr>
      <vt:lpstr>HY견고딕</vt:lpstr>
      <vt:lpstr>HY그래픽M</vt:lpstr>
      <vt:lpstr>HY목각파임B</vt:lpstr>
      <vt:lpstr>HY엽서L</vt:lpstr>
      <vt:lpstr>HY엽서M</vt:lpstr>
      <vt:lpstr>HY중고딕</vt:lpstr>
      <vt:lpstr>HY헤드라인M</vt:lpstr>
      <vt:lpstr>굴림</vt:lpstr>
      <vt:lpstr>맑은 고딕</vt:lpstr>
      <vt:lpstr>타이포_소곤소곤 M</vt:lpstr>
      <vt:lpstr>함초롬돋움</vt:lpstr>
      <vt:lpstr>Arial</vt:lpstr>
      <vt:lpstr>Candara</vt:lpstr>
      <vt:lpstr>Symbol</vt:lpstr>
      <vt:lpstr>Office 테마</vt:lpstr>
      <vt:lpstr>7_Office 테마</vt:lpstr>
      <vt:lpstr>2_파형</vt:lpstr>
      <vt:lpstr>8_Office 테마</vt:lpstr>
      <vt:lpstr>1_Office 테마</vt:lpstr>
      <vt:lpstr>6_Office 테마</vt:lpstr>
      <vt:lpstr>9_Office 테마</vt:lpstr>
      <vt:lpstr>10_Office 테마</vt:lpstr>
      <vt:lpstr>2_Office 테마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A0161066</cp:lastModifiedBy>
  <cp:revision>317</cp:revision>
  <dcterms:created xsi:type="dcterms:W3CDTF">2022-06-11T10:00:30Z</dcterms:created>
  <dcterms:modified xsi:type="dcterms:W3CDTF">2025-02-15T14:20:41Z</dcterms:modified>
  <cp:version/>
</cp:coreProperties>
</file>