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978" r:id="rId6"/>
    <p:sldMasterId id="2147485002" r:id="rId7"/>
    <p:sldMasterId id="2147485050" r:id="rId8"/>
    <p:sldMasterId id="2147485062" r:id="rId9"/>
  </p:sldMasterIdLst>
  <p:notesMasterIdLst>
    <p:notesMasterId r:id="rId47"/>
  </p:notesMasterIdLst>
  <p:sldIdLst>
    <p:sldId id="1998" r:id="rId10"/>
    <p:sldId id="3545" r:id="rId11"/>
    <p:sldId id="3499" r:id="rId12"/>
    <p:sldId id="3528" r:id="rId13"/>
    <p:sldId id="3548" r:id="rId14"/>
    <p:sldId id="3549" r:id="rId15"/>
    <p:sldId id="3262" r:id="rId16"/>
    <p:sldId id="3263" r:id="rId17"/>
    <p:sldId id="3264" r:id="rId18"/>
    <p:sldId id="3265" r:id="rId19"/>
    <p:sldId id="3266" r:id="rId20"/>
    <p:sldId id="3274" r:id="rId21"/>
    <p:sldId id="3552" r:id="rId22"/>
    <p:sldId id="3553" r:id="rId23"/>
    <p:sldId id="2614" r:id="rId24"/>
    <p:sldId id="2547" r:id="rId25"/>
    <p:sldId id="2548" r:id="rId26"/>
    <p:sldId id="2549" r:id="rId27"/>
    <p:sldId id="2550" r:id="rId28"/>
    <p:sldId id="3558" r:id="rId29"/>
    <p:sldId id="3559" r:id="rId30"/>
    <p:sldId id="2915" r:id="rId31"/>
    <p:sldId id="3067" r:id="rId32"/>
    <p:sldId id="3068" r:id="rId33"/>
    <p:sldId id="3560" r:id="rId34"/>
    <p:sldId id="3561" r:id="rId35"/>
    <p:sldId id="3069" r:id="rId36"/>
    <p:sldId id="2919" r:id="rId37"/>
    <p:sldId id="2922" r:id="rId38"/>
    <p:sldId id="2641" r:id="rId39"/>
    <p:sldId id="3562" r:id="rId40"/>
    <p:sldId id="3563" r:id="rId41"/>
    <p:sldId id="3564" r:id="rId42"/>
    <p:sldId id="1932" r:id="rId43"/>
    <p:sldId id="1933" r:id="rId44"/>
    <p:sldId id="1934" r:id="rId45"/>
    <p:sldId id="2363" r:id="rId46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422" autoAdjust="0"/>
  </p:normalViewPr>
  <p:slideViewPr>
    <p:cSldViewPr snapToGrid="0">
      <p:cViewPr varScale="1">
        <p:scale>
          <a:sx n="72" d="100"/>
          <a:sy n="72" d="100"/>
        </p:scale>
        <p:origin x="130" y="6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-2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BF6F2-C45D-BC63-5AEA-A013CD097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9CC51D4-1F75-D17E-655B-323878B61A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1E17F11-2807-0EC8-132F-81EA01026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54E172-8104-84A5-1612-7EE0BB4E6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251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77B53-DFA5-9EF7-ED63-A1A7F5F9F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3A53BF9-ED23-7F63-4966-28C80185CA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F65627F-F635-B702-75ED-F0DB63E1A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703112-0A63-85A3-92DE-A533999D6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456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218179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674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32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876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0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0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0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0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86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95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8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08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1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326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16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42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311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934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71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877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599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960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67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206" y="2032907"/>
            <a:ext cx="101590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주님 험한 십자가를 지고 우리의 모든 죄를 대신 지셨죠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말할 수 없는 아픔들보다 더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우리를 사랑하심 더 깊죠</a:t>
            </a:r>
          </a:p>
        </p:txBody>
      </p:sp>
    </p:spTree>
    <p:extLst>
      <p:ext uri="{BB962C8B-B14F-4D97-AF65-F5344CB8AC3E}">
        <p14:creationId xmlns:p14="http://schemas.microsoft.com/office/powerpoint/2010/main" val="203193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628" y="1787979"/>
            <a:ext cx="99685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나를 위해 그 십자가 지신 사랑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이제 나는 알죠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나의 맘 속에 언제나 계시죠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나를 위해 죽으신 주님</a:t>
            </a:r>
          </a:p>
        </p:txBody>
      </p:sp>
    </p:spTree>
    <p:extLst>
      <p:ext uri="{BB962C8B-B14F-4D97-AF65-F5344CB8AC3E}">
        <p14:creationId xmlns:p14="http://schemas.microsoft.com/office/powerpoint/2010/main" val="45547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2025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4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13</a:t>
            </a:r>
            <a:r>
              <a:rPr lang="ko-KR" altLang="en-US" sz="4000" dirty="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여섯 번째 </a:t>
            </a:r>
            <a:r>
              <a:rPr kumimoji="1" lang="en-US" altLang="ko-KR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•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종려주일</a:t>
            </a: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</a:rPr>
              <a:t>찬양해요</a:t>
            </a:r>
            <a:r>
              <a:rPr lang="en-US" altLang="ko-KR" sz="8000" dirty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8603" y="346482"/>
            <a:ext cx="23038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나는 예배자 입니다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24692" y="153617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나는 하나님을 예배하는 </a:t>
            </a:r>
          </a:p>
          <a:p>
            <a:pPr algn="ctr"/>
            <a:r>
              <a:rPr lang="ko-KR" altLang="en-US" sz="6000" b="1" dirty="0"/>
              <a:t>예배자 입니다</a:t>
            </a:r>
          </a:p>
          <a:p>
            <a:pPr algn="ctr"/>
            <a:r>
              <a:rPr lang="ko-KR" altLang="en-US" sz="6000" b="1" dirty="0"/>
              <a:t>내가 서 있는 곳 어디서나</a:t>
            </a:r>
          </a:p>
          <a:p>
            <a:pPr algn="ctr"/>
            <a:r>
              <a:rPr lang="ko-KR" altLang="en-US" sz="6000" b="1" dirty="0"/>
              <a:t>하나님을 예배합니다</a:t>
            </a:r>
          </a:p>
        </p:txBody>
      </p:sp>
    </p:spTree>
    <p:extLst>
      <p:ext uri="{BB962C8B-B14F-4D97-AF65-F5344CB8AC3E}">
        <p14:creationId xmlns:p14="http://schemas.microsoft.com/office/powerpoint/2010/main" val="281577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857" y="326571"/>
            <a:ext cx="24737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8603" y="346482"/>
            <a:ext cx="23038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나는 예배자 입니다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51114" y="1547631"/>
            <a:ext cx="11013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내 영혼 거룩한 은혜를 향하여</a:t>
            </a:r>
          </a:p>
          <a:p>
            <a:pPr algn="ctr"/>
            <a:r>
              <a:rPr lang="ko-KR" altLang="en-US" sz="6000" b="1" dirty="0"/>
              <a:t>내 마음 완전한 하나님 향하여</a:t>
            </a:r>
          </a:p>
          <a:p>
            <a:pPr algn="ctr"/>
            <a:r>
              <a:rPr lang="ko-KR" altLang="en-US" sz="6000" b="1" dirty="0"/>
              <a:t>이곳에서 바로 이 시간</a:t>
            </a:r>
          </a:p>
          <a:p>
            <a:pPr algn="ctr"/>
            <a:r>
              <a:rPr lang="ko-KR" altLang="en-US" sz="6000" b="1" dirty="0"/>
              <a:t>하나님을 예배합니다</a:t>
            </a:r>
          </a:p>
        </p:txBody>
      </p:sp>
    </p:spTree>
    <p:extLst>
      <p:ext uri="{BB962C8B-B14F-4D97-AF65-F5344CB8AC3E}">
        <p14:creationId xmlns:p14="http://schemas.microsoft.com/office/powerpoint/2010/main" val="239499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박시원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요한복음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2~5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요한복음 </a:t>
            </a:r>
            <a:r>
              <a:rPr lang="en-US" altLang="ko-KR" sz="6000" b="1" dirty="0">
                <a:solidFill>
                  <a:srgbClr val="000000"/>
                </a:solidFill>
              </a:rPr>
              <a:t>13</a:t>
            </a:r>
            <a:r>
              <a:rPr lang="ko-KR" altLang="en-US" sz="60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713948"/>
            <a:ext cx="11201400" cy="4555089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800" b="1" dirty="0"/>
              <a:t>2</a:t>
            </a:r>
            <a:r>
              <a:rPr lang="ko-KR" altLang="en-US" sz="5800" b="1" dirty="0"/>
              <a:t>마귀가 벌써 시몬의 아들 </a:t>
            </a:r>
            <a:r>
              <a:rPr lang="ko-KR" altLang="en-US" sz="5800" b="1" dirty="0" err="1"/>
              <a:t>가룟</a:t>
            </a:r>
            <a:r>
              <a:rPr lang="ko-KR" altLang="en-US" sz="5800" b="1" dirty="0"/>
              <a:t> 유다의 마음에 예수를 팔려는 생각을 넣었더라</a:t>
            </a:r>
            <a:r>
              <a:rPr lang="en-US" altLang="ko-KR" sz="5800" b="1" dirty="0"/>
              <a:t> 3</a:t>
            </a:r>
            <a:r>
              <a:rPr lang="ko-KR" altLang="en-US" sz="5800" b="1" dirty="0"/>
              <a:t>저녁 먹는 중 예수는 아버지께서 모든 것을 </a:t>
            </a:r>
            <a:endParaRPr lang="en-US" altLang="ko-KR" sz="5800" b="1" dirty="0"/>
          </a:p>
          <a:p>
            <a:pPr lvl="0">
              <a:defRPr/>
            </a:pPr>
            <a:r>
              <a:rPr lang="ko-KR" altLang="en-US" sz="5800" b="1" dirty="0"/>
              <a:t>자기 손에 맡기신 것과 또</a:t>
            </a:r>
            <a:endParaRPr lang="en-US" altLang="ko-KR" sz="5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8CE424-9886-DE30-C5CC-700C94A3C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ACDCB71-EBE0-BC04-24C2-84B1BDD3E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D6BCB8F-94B3-0148-BAD8-C3B6C07556E1}"/>
              </a:ext>
            </a:extLst>
          </p:cNvPr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F943BE7-E3A3-0530-43D7-9F49A9986046}"/>
              </a:ext>
            </a:extLst>
          </p:cNvPr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7FDD6-73E0-61A3-6D0B-EA3ED172E304}"/>
              </a:ext>
            </a:extLst>
          </p:cNvPr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요한복음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13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</a:t>
            </a:r>
          </a:p>
        </p:txBody>
      </p:sp>
      <p:sp>
        <p:nvSpPr>
          <p:cNvPr id="11" name="가로 글상자 10">
            <a:extLst>
              <a:ext uri="{FF2B5EF4-FFF2-40B4-BE49-F238E27FC236}">
                <a16:creationId xmlns:a16="http://schemas.microsoft.com/office/drawing/2014/main" id="{362DB87E-1F39-1334-EDD6-F96324FB72E6}"/>
              </a:ext>
            </a:extLst>
          </p:cNvPr>
          <p:cNvSpPr txBox="1"/>
          <p:nvPr/>
        </p:nvSpPr>
        <p:spPr>
          <a:xfrm>
            <a:off x="683077" y="1692913"/>
            <a:ext cx="11201400" cy="4555089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자기가 하나님께로 </a:t>
            </a:r>
            <a:r>
              <a:rPr kumimoji="0" lang="ko-KR" alt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부터</a:t>
            </a:r>
            <a:r>
              <a:rPr kumimoji="0" lang="ko-KR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오셨다가 하나님께로 돌아가실 것을 아시고 </a:t>
            </a:r>
            <a:r>
              <a:rPr kumimoji="0" lang="en-US" altLang="ko-KR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저녁 잡수시던 자리에서 일어나 </a:t>
            </a:r>
            <a:r>
              <a:rPr lang="ko-KR" altLang="en-US" sz="5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겉옷을 벗고 수건을 </a:t>
            </a:r>
            <a:endParaRPr lang="en-US" altLang="ko-KR" sz="58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8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가져다가</a:t>
            </a:r>
            <a:r>
              <a:rPr lang="ko-KR" altLang="en-US" sz="5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허리에 두르시고</a:t>
            </a:r>
          </a:p>
        </p:txBody>
      </p:sp>
    </p:spTree>
    <p:extLst>
      <p:ext uri="{BB962C8B-B14F-4D97-AF65-F5344CB8AC3E}">
        <p14:creationId xmlns:p14="http://schemas.microsoft.com/office/powerpoint/2010/main" val="33548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84E8241-4BE6-BD87-12A7-9821DAD94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CB8FB264-2316-8654-1FE6-DBFEA622C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FABB51F-E0DD-8634-310F-8E9418638765}"/>
              </a:ext>
            </a:extLst>
          </p:cNvPr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73D2909-0B1E-5A96-2D52-254F79A3FAC0}"/>
              </a:ext>
            </a:extLst>
          </p:cNvPr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EF98C-1D62-3393-4E6D-013F2DB52042}"/>
              </a:ext>
            </a:extLst>
          </p:cNvPr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요한복음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13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</a:t>
            </a:r>
          </a:p>
        </p:txBody>
      </p:sp>
      <p:sp>
        <p:nvSpPr>
          <p:cNvPr id="11" name="가로 글상자 10">
            <a:extLst>
              <a:ext uri="{FF2B5EF4-FFF2-40B4-BE49-F238E27FC236}">
                <a16:creationId xmlns:a16="http://schemas.microsoft.com/office/drawing/2014/main" id="{A4535DD8-C94F-7A1A-8792-A4FB6B93752C}"/>
              </a:ext>
            </a:extLst>
          </p:cNvPr>
          <p:cNvSpPr txBox="1"/>
          <p:nvPr/>
        </p:nvSpPr>
        <p:spPr>
          <a:xfrm>
            <a:off x="683079" y="1753360"/>
            <a:ext cx="11374242" cy="2769985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ko-KR" altLang="en-US" sz="5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이에 대야에 물을 떠서 제자들</a:t>
            </a:r>
            <a:endParaRPr lang="en-US" altLang="ko-KR" sz="58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의 </a:t>
            </a:r>
            <a:r>
              <a:rPr lang="ko-KR" altLang="en-US" sz="58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발을 씻으시고 </a:t>
            </a:r>
            <a:r>
              <a:rPr lang="ko-KR" altLang="en-US" sz="5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그 두르신 수건으로 닦기를 시작하여 </a:t>
            </a:r>
            <a:endParaRPr kumimoji="0" lang="ko-KR" altLang="en-US" sz="5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5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1966" y="1105786"/>
            <a:ext cx="7919579" cy="54168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7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7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5400" b="1" dirty="0">
                <a:latin typeface="HY그래픽M"/>
                <a:ea typeface="HY그래픽M"/>
              </a:rPr>
              <a:t>“</a:t>
            </a:r>
            <a:r>
              <a:rPr lang="ko-KR" altLang="en-US" sz="5400" b="1" dirty="0">
                <a:latin typeface="HY그래픽M"/>
                <a:ea typeface="HY그래픽M"/>
              </a:rPr>
              <a:t>제자의 발을 </a:t>
            </a:r>
            <a:endParaRPr lang="en-US" altLang="ko-KR" sz="54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>
                <a:latin typeface="HY그래픽M"/>
                <a:ea typeface="HY그래픽M"/>
              </a:rPr>
              <a:t>씻기신 </a:t>
            </a:r>
            <a:r>
              <a:rPr lang="ko-KR" altLang="en-US" sz="5400" b="1" dirty="0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r>
              <a:rPr lang="en-US" altLang="ko-KR" sz="5400" b="1" dirty="0">
                <a:latin typeface="HY그래픽M"/>
                <a:ea typeface="HY그래픽M"/>
              </a:rPr>
              <a:t>”</a:t>
            </a: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54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신민하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하하 호호 하하 호호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 웃으며 인사해</a:t>
            </a:r>
          </a:p>
          <a:p>
            <a:pPr algn="ctr"/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 즐겁게 인사해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인사합시다</a:t>
            </a: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883" y="950463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marR="0" lvl="0" indent="-536575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주님의 축복과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은혜가 우리 모두에게 가득하기를 기도합니다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사순절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여섯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째 주일이며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종려주일입니다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향기 가득한 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현대교회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어린이들이 되기를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소망합니다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부활절 세례식은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금요일에 진행됩니다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송혜린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서희원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</a:rPr>
              <a:t>봄학기 역사기행 </a:t>
            </a:r>
            <a:r>
              <a:rPr lang="en-US" altLang="ko-KR" sz="3200" b="1" dirty="0">
                <a:solidFill>
                  <a:prstClr val="black"/>
                </a:solidFill>
              </a:rPr>
              <a:t>: </a:t>
            </a:r>
            <a:r>
              <a:rPr lang="ko-KR" altLang="en-US" sz="3200" b="1" dirty="0" err="1">
                <a:solidFill>
                  <a:prstClr val="black"/>
                </a:solidFill>
              </a:rPr>
              <a:t>백제역사</a:t>
            </a:r>
            <a:r>
              <a:rPr lang="ko-KR" altLang="en-US" sz="3200" b="1" dirty="0">
                <a:solidFill>
                  <a:prstClr val="black"/>
                </a:solidFill>
              </a:rPr>
              <a:t> 중심 충청남도 </a:t>
            </a:r>
            <a:r>
              <a:rPr lang="en-US" altLang="ko-KR" sz="2800" b="1" dirty="0">
                <a:solidFill>
                  <a:prstClr val="black"/>
                </a:solidFill>
              </a:rPr>
              <a:t>(4</a:t>
            </a:r>
            <a:r>
              <a:rPr lang="ko-KR" altLang="en-US" sz="2800" b="1" dirty="0">
                <a:solidFill>
                  <a:prstClr val="black"/>
                </a:solidFill>
              </a:rPr>
              <a:t>월</a:t>
            </a:r>
            <a:r>
              <a:rPr lang="en-US" altLang="ko-KR" sz="2800" b="1" dirty="0">
                <a:solidFill>
                  <a:prstClr val="black"/>
                </a:solidFill>
              </a:rPr>
              <a:t>28~30</a:t>
            </a:r>
            <a:r>
              <a:rPr lang="ko-KR" altLang="en-US" sz="2800" b="1" dirty="0">
                <a:solidFill>
                  <a:prstClr val="black"/>
                </a:solidFill>
              </a:rPr>
              <a:t>일</a:t>
            </a:r>
            <a:r>
              <a:rPr lang="en-US" altLang="ko-KR" sz="2800" b="1" dirty="0">
                <a:solidFill>
                  <a:prstClr val="black"/>
                </a:solidFill>
              </a:rPr>
              <a:t>)</a:t>
            </a: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 </a:t>
            </a:r>
            <a:r>
              <a:rPr lang="ko-KR" altLang="en-US" sz="3200" b="1" noProof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한자교실이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계획 중에 있습니다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6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 어린이 예배 </a:t>
            </a:r>
            <a:r>
              <a:rPr lang="ko-KR" altLang="en-US" sz="3200" b="1" noProof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박시우 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대표기도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정은하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헌금기도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이라임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3940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우리는 구원 받는 자들에게나 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망하는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자들에게나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앞에서 그리스도의 향기니</a:t>
            </a:r>
          </a:p>
          <a:p>
            <a:pPr marL="0" marR="0" lvl="0" indent="0" algn="r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고린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후서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15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3211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9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087038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6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2430" t="12781" r="2578" b="5365"/>
          <a:stretch/>
        </p:blipFill>
        <p:spPr>
          <a:xfrm>
            <a:off x="981881" y="1733369"/>
            <a:ext cx="10229515" cy="512463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18349" y="2989740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6" y="4217986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67542" y="904565"/>
            <a:ext cx="996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우리는 하나님의 자녀들이죠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 다 하나 되어 인사합시다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서로를 축복하며 안아주세요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모두다 기뻐하며 인사합시다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36" y="202042"/>
            <a:ext cx="1518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인사합시다</a:t>
            </a:r>
          </a:p>
        </p:txBody>
      </p:sp>
    </p:spTree>
    <p:extLst>
      <p:ext uri="{BB962C8B-B14F-4D97-AF65-F5344CB8AC3E}">
        <p14:creationId xmlns:p14="http://schemas.microsoft.com/office/powerpoint/2010/main" val="257653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1843" y="2024743"/>
            <a:ext cx="9617529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주의 자비가 내려와 내려와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주의 자비가 봄비같이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쥐의 자비가 내려와 나를 덮네</a:t>
            </a:r>
          </a:p>
        </p:txBody>
      </p:sp>
    </p:spTree>
    <p:extLst>
      <p:ext uri="{BB962C8B-B14F-4D97-AF65-F5344CB8AC3E}">
        <p14:creationId xmlns:p14="http://schemas.microsoft.com/office/powerpoint/2010/main" val="162973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034" y="2073729"/>
            <a:ext cx="9748157" cy="28777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HEY HO~ </a:t>
            </a:r>
            <a:r>
              <a:rPr lang="ko-KR" altLang="en-US" sz="5400" b="1" dirty="0"/>
              <a:t>주의 자비하심과</a:t>
            </a:r>
            <a:endParaRPr lang="en-US" altLang="ko-KR" sz="5400" b="1" dirty="0"/>
          </a:p>
          <a:p>
            <a:pPr algn="ctr"/>
            <a:r>
              <a:rPr lang="en-US" altLang="ko-KR" sz="5400" b="1" dirty="0"/>
              <a:t>HEY HO~ </a:t>
            </a:r>
            <a:r>
              <a:rPr lang="ko-KR" altLang="en-US" sz="5400" b="1" dirty="0"/>
              <a:t>주의 은혜로</a:t>
            </a:r>
            <a:endParaRPr lang="en-US" altLang="ko-KR" sz="5400" b="1" dirty="0"/>
          </a:p>
          <a:p>
            <a:pPr algn="ctr"/>
            <a:r>
              <a:rPr lang="en-US" altLang="ko-KR" sz="5400" b="1" dirty="0"/>
              <a:t>HEY HO~ </a:t>
            </a:r>
            <a:r>
              <a:rPr lang="ko-KR" altLang="en-US" sz="5400" b="1" dirty="0"/>
              <a:t>나는 영원히 춤추리</a:t>
            </a:r>
            <a:endParaRPr lang="en-US" altLang="ko-KR" sz="5400" b="1" dirty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44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16888</TotalTime>
  <Words>593</Words>
  <Application>Microsoft Office PowerPoint</Application>
  <PresentationFormat>와이드스크린</PresentationFormat>
  <Paragraphs>178</Paragraphs>
  <Slides>37</Slides>
  <Notes>32</Notes>
  <HiddenSlides>2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37</vt:i4>
      </vt:variant>
    </vt:vector>
  </HeadingPairs>
  <TitlesOfParts>
    <vt:vector size="61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9_Office 테마</vt:lpstr>
      <vt:lpstr>1_Office 테마</vt:lpstr>
      <vt:lpstr>11_Office 테마</vt:lpstr>
      <vt:lpstr>6_Office 테마</vt:lpstr>
      <vt:lpstr>10_Office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354</cp:revision>
  <dcterms:created xsi:type="dcterms:W3CDTF">2022-06-11T10:00:30Z</dcterms:created>
  <dcterms:modified xsi:type="dcterms:W3CDTF">2025-04-12T15:25:17Z</dcterms:modified>
  <cp:version/>
</cp:coreProperties>
</file>