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  <p:sldMasterId id="2147484639" r:id="rId5"/>
    <p:sldMasterId id="2147484723" r:id="rId6"/>
  </p:sldMasterIdLst>
  <p:notesMasterIdLst>
    <p:notesMasterId r:id="rId50"/>
  </p:notesMasterIdLst>
  <p:sldIdLst>
    <p:sldId id="1998" r:id="rId7"/>
    <p:sldId id="3080" r:id="rId8"/>
    <p:sldId id="3415" r:id="rId9"/>
    <p:sldId id="3416" r:id="rId10"/>
    <p:sldId id="3417" r:id="rId11"/>
    <p:sldId id="3383" r:id="rId12"/>
    <p:sldId id="3384" r:id="rId13"/>
    <p:sldId id="3385" r:id="rId14"/>
    <p:sldId id="3386" r:id="rId15"/>
    <p:sldId id="3387" r:id="rId16"/>
    <p:sldId id="3391" r:id="rId17"/>
    <p:sldId id="3405" r:id="rId18"/>
    <p:sldId id="3406" r:id="rId19"/>
    <p:sldId id="3407" r:id="rId20"/>
    <p:sldId id="3408" r:id="rId21"/>
    <p:sldId id="3409" r:id="rId22"/>
    <p:sldId id="2614" r:id="rId23"/>
    <p:sldId id="2547" r:id="rId24"/>
    <p:sldId id="2548" r:id="rId25"/>
    <p:sldId id="2549" r:id="rId26"/>
    <p:sldId id="2550" r:id="rId27"/>
    <p:sldId id="3410" r:id="rId28"/>
    <p:sldId id="3411" r:id="rId29"/>
    <p:sldId id="3412" r:id="rId30"/>
    <p:sldId id="3413" r:id="rId31"/>
    <p:sldId id="3414" r:id="rId32"/>
    <p:sldId id="2915" r:id="rId33"/>
    <p:sldId id="3067" r:id="rId34"/>
    <p:sldId id="3068" r:id="rId35"/>
    <p:sldId id="3069" r:id="rId36"/>
    <p:sldId id="2919" r:id="rId37"/>
    <p:sldId id="2922" r:id="rId38"/>
    <p:sldId id="2641" r:id="rId39"/>
    <p:sldId id="3418" r:id="rId40"/>
    <p:sldId id="3419" r:id="rId41"/>
    <p:sldId id="3420" r:id="rId42"/>
    <p:sldId id="3421" r:id="rId43"/>
    <p:sldId id="3422" r:id="rId44"/>
    <p:sldId id="3423" r:id="rId45"/>
    <p:sldId id="1932" r:id="rId46"/>
    <p:sldId id="1933" r:id="rId47"/>
    <p:sldId id="1934" r:id="rId48"/>
    <p:sldId id="2363" r:id="rId49"/>
  </p:sldIdLst>
  <p:sldSz cx="12192000" cy="6858000"/>
  <p:notesSz cx="6858000" cy="9144000"/>
  <p:defaultTextStyle>
    <a:defPPr>
      <a:defRPr lang="ko-KR"/>
    </a:defPPr>
    <a:lvl1pPr marL="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13" autoAdjust="0"/>
    <p:restoredTop sz="94687" autoAdjust="0"/>
  </p:normalViewPr>
  <p:slideViewPr>
    <p:cSldViewPr snapToGrid="0">
      <p:cViewPr varScale="1">
        <p:scale>
          <a:sx n="79" d="100"/>
          <a:sy n="79" d="100"/>
        </p:scale>
        <p:origin x="-322" y="-67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05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8" Type="http://schemas.openxmlformats.org/officeDocument/2006/relationships/slide" Target="slides/slide2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2024-11-30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16FDB8-604E-4BE2-A957-D744E861979B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  <p:extLst>
      <p:ext uri="{BB962C8B-B14F-4D97-AF65-F5344CB8AC3E}">
        <p14:creationId xmlns:p14="http://schemas.microsoft.com/office/powerpoint/2010/main" val="171005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838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4962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4962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5807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99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1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1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15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2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963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4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17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17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05" y="5930043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06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691" y="4203915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611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690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879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9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9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4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3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18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4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515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4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515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515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95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291" y="339025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550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463" indent="0">
              <a:buNone/>
              <a:defRPr sz="2800"/>
            </a:lvl2pPr>
            <a:lvl3pPr marL="912969" indent="0">
              <a:buNone/>
              <a:defRPr sz="2400"/>
            </a:lvl3pPr>
            <a:lvl4pPr marL="1369460" indent="0">
              <a:buNone/>
              <a:defRPr sz="2000"/>
            </a:lvl4pPr>
            <a:lvl5pPr marL="1825944" indent="0">
              <a:buNone/>
              <a:defRPr sz="2000"/>
            </a:lvl5pPr>
            <a:lvl6pPr marL="2282446" indent="0">
              <a:buNone/>
              <a:defRPr sz="2000"/>
            </a:lvl6pPr>
            <a:lvl7pPr marL="2738918" indent="0">
              <a:buNone/>
              <a:defRPr sz="2000"/>
            </a:lvl7pPr>
            <a:lvl8pPr marL="3195379" indent="0">
              <a:buNone/>
              <a:defRPr sz="2000"/>
            </a:lvl8pPr>
            <a:lvl9pPr marL="365185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4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44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4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43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991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6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198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198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05" y="5930043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06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31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3" indent="0" algn="ctr">
              <a:buNone/>
              <a:defRPr sz="2000"/>
            </a:lvl2pPr>
            <a:lvl3pPr marL="914286" indent="0" algn="ctr">
              <a:buNone/>
              <a:defRPr sz="1900"/>
            </a:lvl3pPr>
            <a:lvl4pPr marL="1371430" indent="0" algn="ctr">
              <a:buNone/>
              <a:defRPr sz="1600"/>
            </a:lvl4pPr>
            <a:lvl5pPr marL="1828573" indent="0" algn="ctr">
              <a:buNone/>
              <a:defRPr sz="1600"/>
            </a:lvl5pPr>
            <a:lvl6pPr marL="2285718" indent="0" algn="ctr">
              <a:buNone/>
              <a:defRPr sz="1600"/>
            </a:lvl6pPr>
            <a:lvl7pPr marL="2742858" indent="0" algn="ctr">
              <a:buNone/>
              <a:defRPr sz="1600"/>
            </a:lvl7pPr>
            <a:lvl8pPr marL="3200000" indent="0" algn="ctr">
              <a:buNone/>
              <a:defRPr sz="1600"/>
            </a:lvl8pPr>
            <a:lvl9pPr marL="365714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2240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6543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8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204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9858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2261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137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858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6851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4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6" indent="0">
              <a:buNone/>
              <a:defRPr sz="2400"/>
            </a:lvl3pPr>
            <a:lvl4pPr marL="1371430" indent="0">
              <a:buNone/>
              <a:defRPr sz="2000"/>
            </a:lvl4pPr>
            <a:lvl5pPr marL="1828573" indent="0">
              <a:buNone/>
              <a:defRPr sz="2000"/>
            </a:lvl5pPr>
            <a:lvl6pPr marL="2285718" indent="0">
              <a:buNone/>
              <a:defRPr sz="2000"/>
            </a:lvl6pPr>
            <a:lvl7pPr marL="2742858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015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396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25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25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521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3931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499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9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2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2678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636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8352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5508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784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2626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1894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3123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009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2024-11-30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882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882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882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751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06" tIns="45682" rIns="9130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678"/>
            <a:ext cx="5048920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602" y="6250678"/>
            <a:ext cx="504892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678"/>
            <a:ext cx="154910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06" tIns="45682" rIns="9130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/>
  <p:txStyles>
    <p:titleStyle>
      <a:lvl1pPr algn="ctr" defTabSz="912969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896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372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320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222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761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30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84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374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8918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3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6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6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4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46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8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7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51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10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10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10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30" tIns="45718" rIns="9143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0" tIns="45718" rIns="9143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58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58"/>
            <a:ext cx="41148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58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60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0" r:id="rId1"/>
    <p:sldLayoutId id="2147484641" r:id="rId2"/>
    <p:sldLayoutId id="2147484642" r:id="rId3"/>
    <p:sldLayoutId id="2147484643" r:id="rId4"/>
    <p:sldLayoutId id="2147484644" r:id="rId5"/>
    <p:sldLayoutId id="2147484645" r:id="rId6"/>
    <p:sldLayoutId id="2147484646" r:id="rId7"/>
    <p:sldLayoutId id="2147484647" r:id="rId8"/>
    <p:sldLayoutId id="2147484648" r:id="rId9"/>
    <p:sldLayoutId id="2147484649" r:id="rId10"/>
    <p:sldLayoutId id="2147484650" r:id="rId11"/>
  </p:sldLayoutIdLst>
  <p:txStyles>
    <p:titleStyle>
      <a:lvl1pPr algn="l" defTabSz="91428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3" indent="-228573" algn="l" defTabSz="91428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0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32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4" r:id="rId1"/>
    <p:sldLayoutId id="2147484725" r:id="rId2"/>
    <p:sldLayoutId id="2147484726" r:id="rId3"/>
    <p:sldLayoutId id="2147484727" r:id="rId4"/>
    <p:sldLayoutId id="2147484728" r:id="rId5"/>
    <p:sldLayoutId id="2147484729" r:id="rId6"/>
    <p:sldLayoutId id="2147484730" r:id="rId7"/>
    <p:sldLayoutId id="2147484731" r:id="rId8"/>
    <p:sldLayoutId id="2147484732" r:id="rId9"/>
    <p:sldLayoutId id="2147484733" r:id="rId10"/>
    <p:sldLayoutId id="2147484734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741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78" tIns="45674" rIns="9127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=""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31" y="1052739"/>
            <a:ext cx="3079520" cy="1862028"/>
          </a:xfrm>
          <a:prstGeom prst="rect">
            <a:avLst/>
          </a:prstGeom>
          <a:noFill/>
        </p:spPr>
        <p:txBody>
          <a:bodyPr wrap="none" lIns="91356" tIns="45710" rIns="9135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502435" y="1720840"/>
            <a:ext cx="9187130" cy="34163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춤을 추고 노래하네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손뼉 치며 하나님을 찬양해</a:t>
            </a: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구원 나의 기쁨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소망 하나님만 예배하네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2271" y="163286"/>
            <a:ext cx="2237015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온 땅이여 주님을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025664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2207756" y="947745"/>
            <a:ext cx="7776488" cy="535531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48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바다와 하늘의 주</a:t>
            </a:r>
            <a:endParaRPr lang="en-US" altLang="ko-KR" sz="48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8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어두운 죄악 속에서</a:t>
            </a:r>
            <a:endParaRPr lang="en-US" altLang="ko-KR" sz="48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8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부르짖는 백성들 구하리라</a:t>
            </a:r>
            <a:endParaRPr lang="en-US" altLang="ko-KR" sz="48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8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밤에 별을 만든 주</a:t>
            </a:r>
            <a:endParaRPr lang="en-US" altLang="ko-KR" sz="48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8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어두움을 밝히리</a:t>
            </a:r>
            <a:endParaRPr lang="en-US" altLang="ko-KR" sz="48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8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빛을 가지고 누가 갈까</a:t>
            </a:r>
            <a:endParaRPr lang="en-US" altLang="ko-KR" sz="48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0050" y="481693"/>
            <a:ext cx="2188029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하늘과 바다의 주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243772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3028498" y="1305341"/>
            <a:ext cx="6135013" cy="3046988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48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내가 여기 있나이다</a:t>
            </a:r>
            <a:endParaRPr lang="en-US" altLang="ko-KR" sz="48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8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부르심을 들었나이다</a:t>
            </a:r>
            <a:endParaRPr lang="en-US" altLang="ko-KR" sz="48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8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인도하사 보내소서</a:t>
            </a:r>
            <a:endParaRPr lang="en-US" altLang="ko-KR" sz="48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8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백성 섬기오리다</a:t>
            </a:r>
            <a:endParaRPr lang="en-US" altLang="ko-KR" sz="48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0050" y="481693"/>
            <a:ext cx="2188029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하늘과 바다의 주</a:t>
            </a:r>
            <a:endParaRPr lang="ko-KR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6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2207759" y="947745"/>
            <a:ext cx="7776489" cy="535531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48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눈과 비를 만든 주</a:t>
            </a:r>
            <a:endParaRPr lang="en-US" altLang="ko-KR" sz="48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8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너의 아픔 아노라</a:t>
            </a:r>
            <a:endParaRPr lang="en-US" altLang="ko-KR" sz="48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8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너를 사랑함으로 울었노라</a:t>
            </a:r>
            <a:endParaRPr lang="en-US" altLang="ko-KR" sz="48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8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굳은 마음 녹이고</a:t>
            </a:r>
            <a:endParaRPr lang="en-US" altLang="ko-KR" sz="48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8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사랑 심어 주리니</a:t>
            </a:r>
            <a:endParaRPr lang="en-US" altLang="ko-KR" sz="48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8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말씀 가지고 누가 갈까</a:t>
            </a:r>
            <a:endParaRPr lang="en-US" altLang="ko-KR" sz="48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0050" y="481693"/>
            <a:ext cx="2188029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하늘과 바다의 주</a:t>
            </a:r>
            <a:endParaRPr lang="ko-KR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894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3028498" y="1305341"/>
            <a:ext cx="6135013" cy="3046988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48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내가 여기 있나이다</a:t>
            </a:r>
            <a:endParaRPr lang="en-US" altLang="ko-KR" sz="48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8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부르심을 들었나이다</a:t>
            </a:r>
            <a:endParaRPr lang="en-US" altLang="ko-KR" sz="48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8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인도하사 보내소서</a:t>
            </a:r>
            <a:endParaRPr lang="en-US" altLang="ko-KR" sz="48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8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백성 섬기오리다</a:t>
            </a:r>
            <a:endParaRPr lang="en-US" altLang="ko-KR" sz="48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0050" y="481693"/>
            <a:ext cx="2188029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하늘과 바다의 주</a:t>
            </a:r>
            <a:endParaRPr lang="ko-KR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22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1694803" y="1305341"/>
            <a:ext cx="8802410" cy="452431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48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바람과 불꽃의 주</a:t>
            </a:r>
            <a:endParaRPr lang="en-US" altLang="ko-KR" sz="48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8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백성 위하여</a:t>
            </a:r>
            <a:endParaRPr lang="en-US" altLang="ko-KR" sz="48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8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아름다운 만찬을 베풀리라</a:t>
            </a:r>
            <a:endParaRPr lang="en-US" altLang="ko-KR" sz="48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8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생명의 양식을 넘치도록 베풀리</a:t>
            </a:r>
            <a:endParaRPr lang="en-US" altLang="ko-KR" sz="48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8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목숨까지 주리니 </a:t>
            </a:r>
            <a:r>
              <a:rPr lang="ko-KR" altLang="en-US" sz="4800" dirty="0" err="1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누가갈까</a:t>
            </a:r>
            <a:endParaRPr lang="en-US" altLang="ko-KR" sz="48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endParaRPr lang="en-US" altLang="ko-KR" sz="48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0050" y="481693"/>
            <a:ext cx="2188029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하늘과 바다의 주</a:t>
            </a:r>
            <a:endParaRPr lang="ko-KR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668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3028498" y="1305341"/>
            <a:ext cx="6135013" cy="452431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48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내가 여기 있나이다</a:t>
            </a:r>
            <a:endParaRPr lang="en-US" altLang="ko-KR" sz="48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8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부르심을 들었나이다</a:t>
            </a:r>
            <a:endParaRPr lang="en-US" altLang="ko-KR" sz="48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8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인도하사 보내소서</a:t>
            </a:r>
            <a:endParaRPr lang="en-US" altLang="ko-KR" sz="48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8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백성 섬기오리다</a:t>
            </a:r>
            <a:endParaRPr lang="en-US" altLang="ko-KR" sz="48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8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백성 섬기오리다</a:t>
            </a:r>
          </a:p>
          <a:p>
            <a:pPr algn="ctr" defTabSz="914286"/>
            <a:endParaRPr lang="en-US" altLang="ko-KR" sz="48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0050" y="481693"/>
            <a:ext cx="2188029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하늘과 바다의 주</a:t>
            </a:r>
            <a:endParaRPr lang="ko-KR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213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06" tIns="45682" rIns="9130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defTabSz="913946">
              <a:defRPr/>
            </a:pPr>
            <a:r>
              <a:rPr lang="en-US" altLang="ko-KR" sz="4000" dirty="0">
                <a:latin typeface="HY헤드라인M"/>
                <a:ea typeface="HY헤드라인M"/>
              </a:rPr>
              <a:t>2024</a:t>
            </a:r>
            <a:r>
              <a:rPr lang="ko-KR" altLang="en-US" sz="4000" dirty="0">
                <a:latin typeface="HY헤드라인M"/>
                <a:ea typeface="HY헤드라인M"/>
              </a:rPr>
              <a:t>년  </a:t>
            </a:r>
            <a:r>
              <a:rPr lang="en-US" altLang="ko-KR" sz="4000" dirty="0" smtClean="0">
                <a:latin typeface="HY헤드라인M"/>
                <a:ea typeface="HY헤드라인M"/>
              </a:rPr>
              <a:t>12</a:t>
            </a:r>
            <a:r>
              <a:rPr lang="ko-KR" altLang="en-US" sz="4000" dirty="0" smtClean="0">
                <a:latin typeface="HY헤드라인M"/>
                <a:ea typeface="HY헤드라인M"/>
              </a:rPr>
              <a:t>월 </a:t>
            </a:r>
            <a:r>
              <a:rPr lang="en-US" altLang="ko-KR" sz="4000" dirty="0" smtClean="0">
                <a:latin typeface="HY헤드라인M"/>
                <a:ea typeface="HY헤드라인M"/>
              </a:rPr>
              <a:t>1</a:t>
            </a:r>
            <a:r>
              <a:rPr lang="ko-KR" altLang="en-US" sz="4000" dirty="0" smtClean="0">
                <a:latin typeface="HY헤드라인M"/>
                <a:ea typeface="HY헤드라인M"/>
              </a:rPr>
              <a:t>일    </a:t>
            </a:r>
            <a:r>
              <a:rPr lang="ko-KR" altLang="en-US" sz="4000" dirty="0">
                <a:latin typeface="HY헤드라인M"/>
                <a:ea typeface="HY헤드라인M"/>
              </a:rPr>
              <a:t>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36" y="2237136"/>
            <a:ext cx="11987281" cy="22774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06" tIns="45682" rIns="9130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</a:t>
            </a:r>
            <a:r>
              <a:rPr kumimoji="1" lang="ko-KR" altLang="en-US" sz="7100" b="1" dirty="0" err="1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대림절</a:t>
            </a:r>
            <a:r>
              <a:rPr kumimoji="1" lang="ko-KR" altLang="en-US" sz="71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 </a:t>
            </a:r>
            <a:endParaRPr kumimoji="1" lang="en-US" altLang="ko-KR" sz="7100" b="1" dirty="0" smtClean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 err="1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첫번째</a:t>
            </a:r>
            <a:r>
              <a:rPr kumimoji="1" lang="ko-KR" altLang="en-US" sz="71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 주일입니다</a:t>
            </a:r>
            <a:endParaRPr kumimoji="1" lang="ko-KR" altLang="en-US" sz="71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그림 512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88561" y="0"/>
            <a:ext cx="10214883" cy="6858000"/>
          </a:xfrm>
          <a:prstGeom prst="rect">
            <a:avLst/>
          </a:prstGeom>
        </p:spPr>
      </p:pic>
      <p:sp>
        <p:nvSpPr>
          <p:cNvPr id="5124" name="TextBox 1"/>
          <p:cNvSpPr txBox="1"/>
          <p:nvPr/>
        </p:nvSpPr>
        <p:spPr>
          <a:xfrm>
            <a:off x="2282104" y="295836"/>
            <a:ext cx="7104789" cy="1446551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algn="ctr">
              <a:defRPr/>
            </a:pPr>
            <a:r>
              <a:rPr lang="ko-KR" altLang="en-US" sz="8800">
                <a:solidFill>
                  <a:prstClr val="black"/>
                </a:solidFill>
                <a:latin typeface="HY엽서M"/>
                <a:ea typeface="HY엽서M"/>
              </a:rPr>
              <a:t>찬양해요</a:t>
            </a:r>
            <a:r>
              <a:rPr lang="en-US" altLang="ko-KR" sz="8800">
                <a:solidFill>
                  <a:prstClr val="black"/>
                </a:solidFill>
                <a:latin typeface="HY엽서M"/>
                <a:ea typeface="HY엽서M"/>
              </a:rPr>
              <a:t>~</a:t>
            </a:r>
            <a:endParaRPr lang="ko-KR" altLang="en-US" sz="880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466503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502435" y="1520625"/>
            <a:ext cx="9187130" cy="381675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온 땅이여 주님을 찬양하여라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그의 이름 영광을 찬양하여라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온 땅이여 주님을 경배하여라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크신 이름을 노래하여라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3093" y="204107"/>
            <a:ext cx="2049236" cy="67710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온 땅이여 주님을</a:t>
            </a:r>
            <a:endParaRPr lang="en-US" altLang="ko-KR" b="1" dirty="0" smtClean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028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617851" y="2482426"/>
            <a:ext cx="8956298" cy="189314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세상을 만드시고 다스리시는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그분은 여호와 나의 하나님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9857" y="387540"/>
            <a:ext cx="2212522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온 땅이여 주님을</a:t>
            </a:r>
            <a:endParaRPr lang="ko-KR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478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502435" y="1720840"/>
            <a:ext cx="9187130" cy="34163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춤을 추고 노래하네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손뼉 치며 하나님을 찬양해</a:t>
            </a: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구원 나의 기쁨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소망 하나님만 예배하네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1064" y="228600"/>
            <a:ext cx="2457450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온 땅이여 주님을</a:t>
            </a:r>
            <a:endParaRPr lang="ko-KR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0703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502435" y="2482426"/>
            <a:ext cx="9187131" cy="175432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세상을 사랑하사 아들을 주신</a:t>
            </a: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그분은 여호와 나의 하나님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436" y="97971"/>
            <a:ext cx="2816678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온 땅이여 주님을</a:t>
            </a:r>
            <a:endParaRPr lang="ko-KR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392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502435" y="1720840"/>
            <a:ext cx="9187130" cy="34163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춤을 추고 노래하네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손뼉 치며 하나님을 찬양해</a:t>
            </a: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구원 나의 기쁨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소망 하나님만 예배하네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2271" y="163286"/>
            <a:ext cx="2237015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온 땅이여 주님을</a:t>
            </a:r>
            <a:endParaRPr lang="ko-KR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6989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2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66" tIns="45710" rIns="9136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800"/>
            <a:ext cx="7848872" cy="1308030"/>
          </a:xfrm>
          <a:prstGeom prst="rect">
            <a:avLst/>
          </a:prstGeom>
          <a:noFill/>
        </p:spPr>
        <p:txBody>
          <a:bodyPr wrap="square" lIns="91366" tIns="45710" rIns="9136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김도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현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 어린이</a:t>
            </a:r>
            <a:endParaRPr lang="ko-KR" altLang="en-US" sz="7900" b="1" dirty="0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67504" y="106135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40986" y="1939789"/>
            <a:ext cx="7848872" cy="3062357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lvl="0" algn="ctr"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7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6000" b="1" dirty="0" err="1" smtClean="0">
                <a:solidFill>
                  <a:prstClr val="black"/>
                </a:solidFill>
                <a:latin typeface="HY중고딕"/>
                <a:ea typeface="HY중고딕"/>
              </a:rPr>
              <a:t>이야사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7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14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절</a:t>
            </a:r>
            <a:endParaRPr lang="ko-KR" altLang="en-US" sz="6000" b="1" dirty="0">
              <a:solidFill>
                <a:prstClr val="black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519"/>
            <a:ext cx="9144000" cy="1384903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599272"/>
            <a:ext cx="10825844" cy="1015642"/>
          </a:xfrm>
          <a:prstGeom prst="rect">
            <a:avLst/>
          </a:prstGeom>
          <a:noFill/>
        </p:spPr>
        <p:txBody>
          <a:bodyPr vert="horz" wrap="square" lIns="91354" tIns="45710" rIns="91354" bIns="45710" anchor="t">
            <a:spAutoFit/>
          </a:bodyPr>
          <a:lstStyle/>
          <a:p>
            <a:pPr lvl="0"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5400" b="1" dirty="0">
                <a:solidFill>
                  <a:srgbClr val="000000"/>
                </a:solidFill>
              </a:rPr>
              <a:t>성경봉독</a:t>
            </a:r>
            <a:r>
              <a:rPr lang="en-US" altLang="ko-KR" sz="5400" b="1" dirty="0">
                <a:solidFill>
                  <a:srgbClr val="000000"/>
                </a:solidFill>
              </a:rPr>
              <a:t>-</a:t>
            </a:r>
            <a:r>
              <a:rPr lang="ko-KR" altLang="en-US" sz="5400" b="1" dirty="0">
                <a:solidFill>
                  <a:srgbClr val="000000"/>
                </a:solidFill>
              </a:rPr>
              <a:t> </a:t>
            </a:r>
            <a:r>
              <a:rPr lang="ko-KR" altLang="en-US" sz="6000" b="1" dirty="0" smtClean="0">
                <a:solidFill>
                  <a:srgbClr val="000000"/>
                </a:solidFill>
              </a:rPr>
              <a:t>이사야 </a:t>
            </a:r>
            <a:r>
              <a:rPr lang="en-US" altLang="ko-KR" sz="6000" b="1" dirty="0" smtClean="0">
                <a:solidFill>
                  <a:srgbClr val="000000"/>
                </a:solidFill>
              </a:rPr>
              <a:t>7</a:t>
            </a:r>
            <a:r>
              <a:rPr lang="ko-KR" altLang="en-US" sz="6000" b="1" dirty="0" smtClean="0">
                <a:solidFill>
                  <a:srgbClr val="000000"/>
                </a:solidFill>
              </a:rPr>
              <a:t>장</a:t>
            </a:r>
            <a:endParaRPr lang="ko-KR" altLang="en-US" sz="6000" b="1" dirty="0">
              <a:solidFill>
                <a:srgbClr val="000000"/>
              </a:solidFill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683079" y="1614914"/>
            <a:ext cx="11113784" cy="4708977"/>
          </a:xfrm>
          <a:prstGeom prst="rect">
            <a:avLst/>
          </a:prstGeom>
        </p:spPr>
        <p:txBody>
          <a:bodyPr vert="horz" wrap="square" lIns="91400" tIns="45718" rIns="91400" bIns="45718" anchor="t">
            <a:spAutoFit/>
          </a:bodyPr>
          <a:lstStyle/>
          <a:p>
            <a:pPr lvl="0">
              <a:defRPr/>
            </a:pPr>
            <a:r>
              <a:rPr lang="en-US" altLang="ko-KR" sz="5800" b="1" dirty="0" smtClean="0"/>
              <a:t>14 </a:t>
            </a:r>
            <a:r>
              <a:rPr lang="ko-KR" altLang="en-US" sz="5800" b="1" dirty="0" smtClean="0"/>
              <a:t>그러므로 주께서 친히 징조를 너희에게 주실 것이라 보라 처녀가 잉태하여 아들을 낳을 것이요 그의 이름을 임마누엘이라 </a:t>
            </a:r>
            <a:endParaRPr lang="en-US" altLang="ko-KR" sz="5800" b="1" dirty="0" smtClean="0"/>
          </a:p>
          <a:p>
            <a:pPr lvl="0">
              <a:defRPr/>
            </a:pPr>
            <a:r>
              <a:rPr lang="ko-KR" altLang="en-US" sz="5800" b="1" dirty="0" smtClean="0"/>
              <a:t>하리라</a:t>
            </a:r>
            <a:r>
              <a:rPr lang="en-US" altLang="ko-KR" sz="5800" b="1" dirty="0" smtClean="0"/>
              <a:t> </a:t>
            </a:r>
            <a:endParaRPr lang="ko-KR" altLang="en-US" sz="5800" b="1" dirty="0"/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80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81499"/>
            <a:ext cx="10297144" cy="41220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하나님 감사해요 주님의 사랑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또 주님이 주신 모든것을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하나님 기르시고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또 입히시고 돌보아주신것 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감사해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35116" y="338022"/>
            <a:ext cx="3743325" cy="5268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00">
              <a:defRPr/>
            </a:pPr>
            <a:r>
              <a:rPr lang="ko-KR" altLang="en-US" sz="2900" b="1">
                <a:solidFill>
                  <a:prstClr val="black"/>
                </a:solidFill>
              </a:rPr>
              <a:t>하나님 감사해요</a:t>
            </a:r>
          </a:p>
        </p:txBody>
      </p:sp>
    </p:spTree>
    <p:extLst>
      <p:ext uri="{BB962C8B-B14F-4D97-AF65-F5344CB8AC3E}">
        <p14:creationId xmlns:p14="http://schemas.microsoft.com/office/powerpoint/2010/main" val="424034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11193" y="1685934"/>
            <a:ext cx="7848873" cy="460123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54" tIns="45710" rIns="91354" bIns="45710" anchor="t">
            <a:spAutoFit/>
          </a:bodyPr>
          <a:lstStyle/>
          <a:p>
            <a:pPr lvl="0" algn="ctr">
              <a:buNone/>
              <a:defRPr/>
            </a:pPr>
            <a:r>
              <a:rPr lang="ko-KR" altLang="en-US" sz="60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6000" b="1" dirty="0" smtClean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11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5400" b="1" dirty="0" smtClean="0">
                <a:latin typeface="HY그래픽M"/>
                <a:ea typeface="HY그래픽M"/>
              </a:rPr>
              <a:t>약속대로 오신 </a:t>
            </a:r>
            <a:r>
              <a:rPr lang="ko-KR" altLang="en-US" sz="6600" b="1" dirty="0" smtClean="0">
                <a:solidFill>
                  <a:srgbClr val="FF0000"/>
                </a:solidFill>
                <a:latin typeface="HY그래픽M"/>
                <a:ea typeface="HY그래픽M"/>
              </a:rPr>
              <a:t>예수님</a:t>
            </a:r>
            <a:endParaRPr lang="en-US" altLang="ko-KR" sz="6600" b="1" dirty="0" smtClean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endParaRPr lang="en-US" altLang="ko-KR" sz="6000" b="1" dirty="0" smtClean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44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지하람 </a:t>
            </a:r>
            <a:r>
              <a:rPr lang="ko-KR" altLang="en-US" sz="4400" b="1" dirty="0">
                <a:solidFill>
                  <a:srgbClr val="000000"/>
                </a:solidFill>
                <a:latin typeface="HY그래픽M"/>
                <a:ea typeface="HY그래픽M"/>
              </a:rPr>
              <a:t>목사님</a:t>
            </a: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828" y="710295"/>
            <a:ext cx="10776857" cy="3785652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lvl="0" algn="ctr">
              <a:defRPr/>
            </a:pPr>
            <a:r>
              <a:rPr lang="ko-KR" altLang="en-US" sz="8000" dirty="0">
                <a:solidFill>
                  <a:prstClr val="black"/>
                </a:solidFill>
                <a:latin typeface="HY엽서M"/>
                <a:ea typeface="HY엽서M"/>
              </a:rPr>
              <a:t>헌금 </a:t>
            </a:r>
            <a:r>
              <a:rPr lang="ko-KR" altLang="en-US" sz="8000" dirty="0" err="1">
                <a:solidFill>
                  <a:prstClr val="black"/>
                </a:solidFill>
                <a:latin typeface="HY엽서M"/>
                <a:ea typeface="HY엽서M"/>
              </a:rPr>
              <a:t>특송</a:t>
            </a:r>
            <a:endParaRPr lang="ko-KR" altLang="en-US" sz="8000" dirty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endParaRPr lang="en-US" altLang="ko-KR" sz="8000" dirty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en-US" altLang="ko-KR" sz="8000" dirty="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r>
              <a:rPr lang="ko-KR" altLang="en-US" sz="8000" dirty="0" smtClean="0">
                <a:solidFill>
                  <a:prstClr val="black"/>
                </a:solidFill>
                <a:latin typeface="HY엽서M"/>
                <a:ea typeface="HY엽서M"/>
              </a:rPr>
              <a:t>현하영 어린이</a:t>
            </a:r>
            <a:endParaRPr lang="ko-KR" altLang="en-US" sz="8000" dirty="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56" tIns="45710" rIns="9135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810"/>
            <a:ext cx="7848872" cy="1308030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algn="ctr">
              <a:defRPr/>
            </a:pPr>
            <a:r>
              <a:rPr lang="ko-KR" altLang="en-US" sz="7900" b="1" dirty="0" err="1" smtClean="0">
                <a:solidFill>
                  <a:prstClr val="white"/>
                </a:solidFill>
                <a:latin typeface="HY중고딕"/>
                <a:ea typeface="HY중고딕"/>
              </a:rPr>
              <a:t>이예인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 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815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marL="0" marR="0" lvl="0" indent="0" algn="l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37073" y="0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u="sng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6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marL="0" marR="0" lvl="0" indent="0" algn="l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16600" y="1053283"/>
            <a:ext cx="11530233" cy="573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14350" lvl="0" indent="-514350" defTabSz="914286">
              <a:lnSpc>
                <a:spcPct val="130000"/>
              </a:lnSpc>
              <a:buFontTx/>
              <a:buAutoNum type="arabicPeriod"/>
              <a:tabLst>
                <a:tab pos="10048875" algn="l"/>
              </a:tabLst>
              <a:defRPr/>
            </a:pPr>
            <a:r>
              <a:rPr lang="ko-KR" altLang="en-US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열심히 전도하며</a:t>
            </a:r>
            <a: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, </a:t>
            </a:r>
            <a:r>
              <a:rPr lang="ko-KR" altLang="en-US" sz="3200" b="1" dirty="0" err="1">
                <a:solidFill>
                  <a:prstClr val="black"/>
                </a:solidFill>
                <a:ea typeface="맑은 고딕" panose="020B0503020000020004" pitchFamily="50" charset="-127"/>
              </a:rPr>
              <a:t>생활속에서</a:t>
            </a:r>
            <a:r>
              <a:rPr lang="ko-KR" altLang="en-US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 기도도 열심히 하는 </a:t>
            </a:r>
            <a:endParaRPr lang="en-US" altLang="ko-KR" sz="3200" b="1" dirty="0">
              <a:solidFill>
                <a:prstClr val="black"/>
              </a:solidFill>
              <a:ea typeface="맑은 고딕" panose="020B0503020000020004" pitchFamily="50" charset="-127"/>
            </a:endParaRPr>
          </a:p>
          <a:p>
            <a:pPr lvl="0" defTabSz="914286">
              <a:lnSpc>
                <a:spcPct val="130000"/>
              </a:lnSpc>
              <a:tabLst>
                <a:tab pos="10048875" algn="l"/>
              </a:tabLst>
              <a:defRPr/>
            </a:pPr>
            <a: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   </a:t>
            </a:r>
            <a:r>
              <a:rPr lang="ko-KR" altLang="en-US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현대교회 어린이가 되기를 소망합니다</a:t>
            </a:r>
            <a:endParaRPr lang="en-US" altLang="ko-KR" sz="3200" b="1" dirty="0">
              <a:solidFill>
                <a:prstClr val="black"/>
              </a:solidFill>
              <a:ea typeface="맑은 고딕" panose="020B0503020000020004" pitchFamily="50" charset="-127"/>
            </a:endParaRPr>
          </a:p>
          <a:p>
            <a:pPr lvl="0">
              <a:lnSpc>
                <a:spcPct val="130000"/>
              </a:lnSpc>
              <a:tabLst>
                <a:tab pos="10048875" algn="l"/>
              </a:tabLst>
              <a:defRPr/>
            </a:pPr>
            <a:r>
              <a:rPr lang="en-US" altLang="ko-KR" sz="2400" b="1" dirty="0">
                <a:solidFill>
                  <a:prstClr val="black"/>
                </a:solidFill>
                <a:ea typeface="맑은 고딕" panose="020B0503020000020004" pitchFamily="50" charset="-127"/>
              </a:rPr>
              <a:t>    (</a:t>
            </a:r>
            <a:r>
              <a:rPr lang="ko-KR" altLang="en-US" sz="2400" b="1" dirty="0">
                <a:solidFill>
                  <a:prstClr val="black"/>
                </a:solidFill>
                <a:ea typeface="맑은 고딕" panose="020B0503020000020004" pitchFamily="50" charset="-127"/>
              </a:rPr>
              <a:t>말씀 </a:t>
            </a:r>
            <a:r>
              <a:rPr lang="en-US" altLang="ko-KR" sz="2400" b="1" dirty="0">
                <a:solidFill>
                  <a:prstClr val="black"/>
                </a:solidFill>
                <a:ea typeface="맑은 고딕" panose="020B0503020000020004" pitchFamily="50" charset="-127"/>
              </a:rPr>
              <a:t>: </a:t>
            </a:r>
            <a:r>
              <a:rPr lang="ko-KR" altLang="en-US" sz="2400" b="1" dirty="0" err="1">
                <a:solidFill>
                  <a:prstClr val="black"/>
                </a:solidFill>
                <a:ea typeface="맑은 고딕" panose="020B0503020000020004" pitchFamily="50" charset="-127"/>
              </a:rPr>
              <a:t>디모데후서</a:t>
            </a:r>
            <a:r>
              <a:rPr lang="ko-KR" altLang="en-US" sz="2400" b="1" dirty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en-US" altLang="ko-KR" sz="2400" b="1" dirty="0">
                <a:solidFill>
                  <a:prstClr val="black"/>
                </a:solidFill>
                <a:ea typeface="맑은 고딕" panose="020B0503020000020004" pitchFamily="50" charset="-127"/>
              </a:rPr>
              <a:t>4</a:t>
            </a:r>
            <a:r>
              <a:rPr lang="ko-KR" altLang="en-US" sz="2400" b="1" dirty="0">
                <a:solidFill>
                  <a:prstClr val="black"/>
                </a:solidFill>
                <a:ea typeface="맑은 고딕" panose="020B0503020000020004" pitchFamily="50" charset="-127"/>
              </a:rPr>
              <a:t>장 </a:t>
            </a:r>
            <a:r>
              <a:rPr lang="en-US" altLang="ko-KR" sz="2400" b="1" dirty="0">
                <a:solidFill>
                  <a:prstClr val="black"/>
                </a:solidFill>
                <a:ea typeface="맑은 고딕" panose="020B0503020000020004" pitchFamily="50" charset="-127"/>
              </a:rPr>
              <a:t>2</a:t>
            </a:r>
            <a:r>
              <a:rPr lang="ko-KR" altLang="en-US" sz="2400" b="1" dirty="0">
                <a:solidFill>
                  <a:prstClr val="black"/>
                </a:solidFill>
                <a:ea typeface="맑은 고딕" panose="020B0503020000020004" pitchFamily="50" charset="-127"/>
              </a:rPr>
              <a:t>절</a:t>
            </a:r>
            <a:r>
              <a:rPr lang="en-US" altLang="ko-KR" sz="2400" b="1" dirty="0">
                <a:solidFill>
                  <a:prstClr val="black"/>
                </a:solidFill>
                <a:ea typeface="맑은 고딕" panose="020B0503020000020004" pitchFamily="50" charset="-127"/>
              </a:rPr>
              <a:t>, </a:t>
            </a:r>
            <a:r>
              <a:rPr lang="ko-KR" altLang="en-US" sz="2400" b="1" dirty="0" err="1">
                <a:solidFill>
                  <a:prstClr val="black"/>
                </a:solidFill>
                <a:ea typeface="맑은 고딕" panose="020B0503020000020004" pitchFamily="50" charset="-127"/>
              </a:rPr>
              <a:t>데살로니가전서</a:t>
            </a:r>
            <a:r>
              <a:rPr lang="ko-KR" altLang="en-US" sz="2400" b="1" dirty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en-US" altLang="ko-KR" sz="2400" b="1" dirty="0">
                <a:solidFill>
                  <a:prstClr val="black"/>
                </a:solidFill>
                <a:ea typeface="맑은 고딕" panose="020B0503020000020004" pitchFamily="50" charset="-127"/>
              </a:rPr>
              <a:t>5</a:t>
            </a:r>
            <a:r>
              <a:rPr lang="ko-KR" altLang="en-US" sz="2400" b="1" dirty="0">
                <a:solidFill>
                  <a:prstClr val="black"/>
                </a:solidFill>
                <a:ea typeface="맑은 고딕" panose="020B0503020000020004" pitchFamily="50" charset="-127"/>
              </a:rPr>
              <a:t>장 </a:t>
            </a:r>
            <a:r>
              <a:rPr lang="en-US" altLang="ko-KR" sz="2400" b="1" dirty="0">
                <a:solidFill>
                  <a:prstClr val="black"/>
                </a:solidFill>
                <a:ea typeface="맑은 고딕" panose="020B0503020000020004" pitchFamily="50" charset="-127"/>
              </a:rPr>
              <a:t>16</a:t>
            </a:r>
            <a:r>
              <a:rPr lang="ko-KR" altLang="en-US" sz="2400" b="1" dirty="0">
                <a:solidFill>
                  <a:prstClr val="black"/>
                </a:solidFill>
                <a:ea typeface="맑은 고딕" panose="020B0503020000020004" pitchFamily="50" charset="-127"/>
              </a:rPr>
              <a:t>절 </a:t>
            </a:r>
            <a:r>
              <a:rPr lang="en-US" altLang="ko-KR" sz="2400" b="1" dirty="0">
                <a:solidFill>
                  <a:prstClr val="black"/>
                </a:solidFill>
                <a:ea typeface="맑은 고딕" panose="020B0503020000020004" pitchFamily="50" charset="-127"/>
              </a:rPr>
              <a:t>~ 18</a:t>
            </a:r>
            <a:r>
              <a:rPr lang="ko-KR" altLang="en-US" sz="2400" b="1" dirty="0">
                <a:solidFill>
                  <a:prstClr val="black"/>
                </a:solidFill>
                <a:ea typeface="맑은 고딕" panose="020B0503020000020004" pitchFamily="50" charset="-127"/>
              </a:rPr>
              <a:t>절</a:t>
            </a:r>
            <a:r>
              <a:rPr lang="en-US" altLang="ko-KR" sz="2400" b="1" dirty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en-US" altLang="ko-KR" sz="24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)</a:t>
            </a:r>
          </a:p>
          <a:p>
            <a:pPr>
              <a:lnSpc>
                <a:spcPct val="130000"/>
              </a:lnSpc>
              <a:tabLst>
                <a:tab pos="10048875" algn="l"/>
              </a:tabLst>
              <a:defRPr/>
            </a:pPr>
            <a: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2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. </a:t>
            </a:r>
            <a:r>
              <a:rPr lang="ko-KR" altLang="en-US" sz="3200" b="1" dirty="0" err="1" smtClean="0">
                <a:solidFill>
                  <a:prstClr val="black"/>
                </a:solidFill>
                <a:ea typeface="맑은 고딕" panose="020B0503020000020004" pitchFamily="50" charset="-127"/>
              </a:rPr>
              <a:t>이</a:t>
            </a:r>
            <a:r>
              <a:rPr lang="ko-KR" altLang="en-US" sz="3200" b="1" dirty="0" err="1">
                <a:solidFill>
                  <a:prstClr val="black"/>
                </a:solidFill>
                <a:ea typeface="맑은 고딕" panose="020B0503020000020004" pitchFamily="50" charset="-127"/>
              </a:rPr>
              <a:t>번</a:t>
            </a:r>
            <a:r>
              <a:rPr lang="ko-KR" altLang="en-US" sz="3200" b="1" dirty="0" err="1" smtClean="0">
                <a:solidFill>
                  <a:prstClr val="black"/>
                </a:solidFill>
                <a:ea typeface="맑은 고딕" panose="020B0503020000020004" pitchFamily="50" charset="-127"/>
              </a:rPr>
              <a:t>주부터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ko-KR" altLang="en-US" sz="3200" b="1" dirty="0" err="1" smtClean="0">
                <a:solidFill>
                  <a:prstClr val="black"/>
                </a:solidFill>
                <a:ea typeface="맑은 고딕" panose="020B0503020000020004" pitchFamily="50" charset="-127"/>
              </a:rPr>
              <a:t>대림절이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 시작되었습니다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예수님을 기대하고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, </a:t>
            </a:r>
          </a:p>
          <a:p>
            <a:pPr>
              <a:lnSpc>
                <a:spcPct val="130000"/>
              </a:lnSpc>
              <a:tabLst>
                <a:tab pos="10048875" algn="l"/>
              </a:tabLst>
              <a:defRPr/>
            </a:pPr>
            <a: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  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생각하며 기쁜 마음으로 성탄 축하 공연</a:t>
            </a:r>
            <a: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준비 바랍니다</a:t>
            </a:r>
            <a:endParaRPr lang="en-US" altLang="ko-KR" sz="3200" b="1" dirty="0" smtClean="0">
              <a:solidFill>
                <a:prstClr val="black"/>
              </a:solidFill>
              <a:ea typeface="맑은 고딕" panose="020B0503020000020004" pitchFamily="50" charset="-127"/>
            </a:endParaRPr>
          </a:p>
          <a:p>
            <a:pPr>
              <a:lnSpc>
                <a:spcPct val="130000"/>
              </a:lnSpc>
              <a:tabLst>
                <a:tab pos="10048875" algn="l"/>
              </a:tabLst>
              <a:defRPr/>
            </a:pP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3. </a:t>
            </a:r>
            <a:r>
              <a:rPr lang="ko-KR" altLang="en-US" sz="3200" b="1" dirty="0" err="1" smtClean="0">
                <a:solidFill>
                  <a:prstClr val="black"/>
                </a:solidFill>
                <a:ea typeface="맑은 고딕" panose="020B0503020000020004" pitchFamily="50" charset="-127"/>
              </a:rPr>
              <a:t>대림절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ko-KR" altLang="en-US" sz="3200" b="1" dirty="0" err="1" smtClean="0">
                <a:solidFill>
                  <a:prstClr val="black"/>
                </a:solidFill>
                <a:ea typeface="맑은 고딕" panose="020B0503020000020004" pitchFamily="50" charset="-127"/>
              </a:rPr>
              <a:t>둘째주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 촛불 점화 담당자는 임지섭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, </a:t>
            </a:r>
            <a:r>
              <a:rPr lang="ko-KR" altLang="en-US" sz="3200" b="1" dirty="0" err="1" smtClean="0">
                <a:solidFill>
                  <a:prstClr val="black"/>
                </a:solidFill>
                <a:ea typeface="맑은 고딕" panose="020B0503020000020004" pitchFamily="50" charset="-127"/>
              </a:rPr>
              <a:t>이라임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어린이</a:t>
            </a:r>
            <a:endParaRPr lang="en-US" altLang="ko-KR" sz="3200" b="1" dirty="0" smtClean="0">
              <a:solidFill>
                <a:prstClr val="black"/>
              </a:solidFill>
              <a:ea typeface="맑은 고딕" panose="020B0503020000020004" pitchFamily="50" charset="-127"/>
            </a:endParaRPr>
          </a:p>
          <a:p>
            <a:pPr>
              <a:lnSpc>
                <a:spcPct val="130000"/>
              </a:lnSpc>
              <a:tabLst>
                <a:tab pos="10048875" algn="l"/>
              </a:tabLst>
              <a:defRPr/>
            </a:pP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4. 12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월 생일 맞은 어린이와 선생님을 축하합니다</a:t>
            </a:r>
            <a:endParaRPr lang="en-US" altLang="ko-KR" sz="3200" b="1" dirty="0" smtClean="0">
              <a:solidFill>
                <a:prstClr val="black"/>
              </a:solidFill>
              <a:ea typeface="맑은 고딕" panose="020B0503020000020004" pitchFamily="50" charset="-127"/>
            </a:endParaRPr>
          </a:p>
          <a:p>
            <a:pPr marL="442913" lvl="0" indent="-442913" defTabSz="914286">
              <a:lnSpc>
                <a:spcPct val="130000"/>
              </a:lnSpc>
              <a:tabLst>
                <a:tab pos="10048875" algn="l"/>
              </a:tabLst>
              <a:defRPr/>
            </a:pP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5</a:t>
            </a:r>
            <a:r>
              <a:rPr lang="en-US" altLang="ko-KR" sz="3200" b="1" noProof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. </a:t>
            </a:r>
            <a:r>
              <a:rPr lang="ko-KR" altLang="en-US" sz="3200" b="1" noProof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다음주 예배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임사자는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사회 김정</a:t>
            </a:r>
            <a:r>
              <a:rPr lang="ko-KR" altLang="en-US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란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선생님</a:t>
            </a:r>
            <a:r>
              <a:rPr lang="en-US" altLang="ko-KR" sz="3200" b="1" noProof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, </a:t>
            </a:r>
          </a:p>
          <a:p>
            <a:pPr marL="442913" marR="0" lvl="0" indent="-442913" algn="l" defTabSz="914286" rtl="0" eaLnBrk="1" fontAlgn="auto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kumimoji="0" lang="en-US" altLang="ko-KR" sz="32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3200" b="1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 </a:t>
            </a:r>
            <a:r>
              <a:rPr kumimoji="0" lang="ko-KR" alt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대표기도 </a:t>
            </a:r>
            <a:r>
              <a:rPr lang="ko-KR" altLang="en-US" sz="31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이가</a:t>
            </a:r>
            <a:r>
              <a:rPr lang="ko-KR" altLang="en-US" sz="31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연</a:t>
            </a:r>
            <a:r>
              <a:rPr lang="ko-KR" altLang="en-US" sz="31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ko-KR" altLang="en-US" sz="31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어린이</a:t>
            </a:r>
            <a:r>
              <a:rPr lang="en-US" altLang="ko-KR" sz="31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,</a:t>
            </a:r>
            <a:r>
              <a:rPr lang="ko-KR" altLang="en-US" sz="31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kumimoji="0" lang="ko-KR" alt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헌금기도 </a:t>
            </a:r>
            <a:r>
              <a:rPr lang="ko-KR" altLang="en-US" sz="31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안지</a:t>
            </a:r>
            <a:r>
              <a:rPr lang="ko-KR" altLang="en-US" sz="31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혁</a:t>
            </a:r>
            <a:r>
              <a:rPr kumimoji="0" lang="ko-KR" alt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어린이 입니다</a:t>
            </a:r>
            <a:endParaRPr kumimoji="0" lang="en-US" altLang="ko-KR" sz="3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41144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=""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58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1781" y="511879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성경 말씀</a:t>
            </a:r>
            <a:endParaRPr kumimoji="0" lang="en-US" altLang="ko-KR" sz="47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가로 글상자 10"/>
          <p:cNvSpPr txBox="1"/>
          <p:nvPr/>
        </p:nvSpPr>
        <p:spPr>
          <a:xfrm>
            <a:off x="1380565" y="1872793"/>
            <a:ext cx="9484659" cy="4687433"/>
          </a:xfrm>
          <a:prstGeom prst="rect">
            <a:avLst/>
          </a:prstGeom>
        </p:spPr>
        <p:txBody>
          <a:bodyPr vert="horz" wrap="square" lIns="91430" tIns="45718" rIns="91430" bIns="45718" anchor="t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ko-KR" altLang="en-US" sz="4000" b="1" dirty="0"/>
              <a:t>너는 말씀을 전파하라 때를 얻든지 못 얻든지 항상 힘쓰라 </a:t>
            </a:r>
            <a:r>
              <a:rPr lang="en-US" altLang="ko-KR" sz="2800" b="1" dirty="0"/>
              <a:t> - </a:t>
            </a:r>
            <a:r>
              <a:rPr lang="ko-KR" altLang="en-US" sz="2800" b="1" dirty="0" err="1"/>
              <a:t>디모데후서</a:t>
            </a:r>
            <a:r>
              <a:rPr lang="ko-KR" altLang="en-US" sz="2800" b="1" dirty="0"/>
              <a:t> </a:t>
            </a:r>
            <a:r>
              <a:rPr lang="en-US" altLang="ko-KR" sz="2800" b="1" dirty="0"/>
              <a:t>4</a:t>
            </a:r>
            <a:r>
              <a:rPr lang="ko-KR" altLang="en-US" sz="2800" b="1" dirty="0"/>
              <a:t>장 </a:t>
            </a:r>
            <a:r>
              <a:rPr lang="en-US" altLang="ko-KR" sz="2800" b="1" dirty="0"/>
              <a:t>2</a:t>
            </a:r>
            <a:r>
              <a:rPr lang="ko-KR" altLang="en-US" sz="2800" b="1" dirty="0"/>
              <a:t>절</a:t>
            </a:r>
            <a:r>
              <a:rPr lang="en-US" altLang="ko-KR" sz="2800" b="1" dirty="0"/>
              <a:t>- </a:t>
            </a:r>
          </a:p>
          <a:p>
            <a:pPr lvl="0">
              <a:lnSpc>
                <a:spcPct val="120000"/>
              </a:lnSpc>
              <a:spcBef>
                <a:spcPts val="3000"/>
              </a:spcBef>
              <a:defRPr/>
            </a:pPr>
            <a:r>
              <a:rPr lang="ko-KR" altLang="en-US" sz="4000" b="1" dirty="0"/>
              <a:t>항상 기뻐하라 </a:t>
            </a:r>
            <a:r>
              <a:rPr lang="ko-KR" altLang="en-US" sz="4000" b="1" dirty="0" err="1"/>
              <a:t>쉬지말고</a:t>
            </a:r>
            <a:r>
              <a:rPr lang="ko-KR" altLang="en-US" sz="4000" b="1" dirty="0"/>
              <a:t> 기도하라 범사에 감사하라 이것이 그리스도 </a:t>
            </a:r>
            <a:r>
              <a:rPr lang="ko-KR" altLang="en-US" sz="4000" b="1" dirty="0" err="1"/>
              <a:t>예수안에서</a:t>
            </a:r>
            <a:r>
              <a:rPr lang="ko-KR" altLang="en-US" sz="4000" b="1" dirty="0"/>
              <a:t> 너희를 향하신 하나님의 뜻이니라 </a:t>
            </a:r>
            <a:endParaRPr lang="en-US" altLang="ko-KR" sz="4000" b="1" dirty="0"/>
          </a:p>
          <a:p>
            <a:pPr lvl="0">
              <a:lnSpc>
                <a:spcPct val="120000"/>
              </a:lnSpc>
              <a:defRPr/>
            </a:pPr>
            <a:r>
              <a:rPr lang="en-US" altLang="ko-KR" sz="2800" b="1" dirty="0"/>
              <a:t>- </a:t>
            </a:r>
            <a:r>
              <a:rPr lang="ko-KR" altLang="en-US" sz="2800" b="1" dirty="0" err="1"/>
              <a:t>데살로니가전서</a:t>
            </a:r>
            <a:r>
              <a:rPr lang="ko-KR" altLang="en-US" sz="2800" b="1" dirty="0"/>
              <a:t> </a:t>
            </a:r>
            <a:r>
              <a:rPr lang="en-US" altLang="ko-KR" sz="2800" b="1" dirty="0"/>
              <a:t>5</a:t>
            </a:r>
            <a:r>
              <a:rPr lang="ko-KR" altLang="en-US" sz="2800" b="1" dirty="0"/>
              <a:t>장 </a:t>
            </a:r>
            <a:r>
              <a:rPr lang="en-US" altLang="ko-KR" sz="2800" b="1" dirty="0"/>
              <a:t>16</a:t>
            </a:r>
            <a:r>
              <a:rPr lang="ko-KR" altLang="en-US" sz="2800" b="1" dirty="0"/>
              <a:t>절</a:t>
            </a:r>
            <a:r>
              <a:rPr lang="en-US" altLang="ko-KR" sz="2800" b="1" dirty="0"/>
              <a:t>~18</a:t>
            </a:r>
            <a:r>
              <a:rPr lang="ko-KR" altLang="en-US" sz="2800" b="1" dirty="0"/>
              <a:t>절</a:t>
            </a:r>
            <a:r>
              <a:rPr lang="en-US" altLang="ko-KR" sz="2800" b="1" dirty="0"/>
              <a:t> -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7067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xmlns="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58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2569934" y="1155024"/>
            <a:ext cx="7421078" cy="933967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성탄 축하공연</a:t>
            </a:r>
            <a:endParaRPr kumimoji="0"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070261"/>
              </p:ext>
            </p:extLst>
          </p:nvPr>
        </p:nvGraphicFramePr>
        <p:xfrm>
          <a:off x="1383047" y="2335355"/>
          <a:ext cx="9416497" cy="3776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97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367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3732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내용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4582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1,2,3 </a:t>
                      </a:r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학년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89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합주 </a:t>
                      </a:r>
                      <a:r>
                        <a:rPr kumimoji="0" lang="en-US" altLang="ko-KR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: </a:t>
                      </a:r>
                      <a:r>
                        <a:rPr kumimoji="0" lang="ko-KR" altLang="en-US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함께하면 멋져요</a:t>
                      </a:r>
                      <a:r>
                        <a:rPr kumimoji="0" lang="en-US" altLang="ko-KR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/>
                      </a:r>
                      <a:br>
                        <a:rPr kumimoji="0" lang="en-US" altLang="ko-KR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</a:br>
                      <a:r>
                        <a:rPr kumimoji="0" lang="en-US" altLang="ko-KR" sz="2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(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리코더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2000" b="1" kern="1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멜로디언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바이올린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0" marR="0" indent="0" algn="ctr" defTabSz="91389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0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탬버린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트라이앵글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캐스터네츠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kumimoji="0" lang="en-US" altLang="ko-KR" sz="28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9296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4,5,6</a:t>
                      </a:r>
                      <a:r>
                        <a:rPr lang="en-US" altLang="ko-KR" sz="28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28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학년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89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800" b="1" kern="1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성극</a:t>
                      </a:r>
                      <a:r>
                        <a:rPr kumimoji="0" lang="ko-KR" altLang="en-US" sz="2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2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ko-KR" altLang="en-US" sz="2800" b="1" kern="1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세나무</a:t>
                      </a:r>
                      <a:r>
                        <a:rPr kumimoji="0" lang="ko-KR" altLang="en-US" sz="2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 이야기</a:t>
                      </a:r>
                      <a:endParaRPr kumimoji="0" lang="en-US" altLang="ko-KR" sz="2800" b="1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325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=""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4700" b="1" dirty="0" err="1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대림절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촛불점화 담당</a:t>
            </a:r>
            <a:endParaRPr kumimoji="0" lang="en-US" altLang="ko-KR" sz="47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523758"/>
              </p:ext>
            </p:extLst>
          </p:nvPr>
        </p:nvGraphicFramePr>
        <p:xfrm>
          <a:off x="1270535" y="2118560"/>
          <a:ext cx="9740766" cy="3858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332"/>
                <a:gridCol w="1597794"/>
                <a:gridCol w="5120640"/>
              </a:tblGrid>
              <a:tr h="77174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날짜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명수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89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이름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717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12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kumimoji="0"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명</a:t>
                      </a:r>
                      <a:endParaRPr kumimoji="0" lang="en-US" altLang="ko-KR" sz="28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389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김도경</a:t>
                      </a:r>
                      <a:endParaRPr kumimoji="0" lang="en-US" altLang="ko-KR" sz="28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17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12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8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명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임지섭</a:t>
                      </a:r>
                      <a:r>
                        <a:rPr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8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이라임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17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12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15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명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8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이예인</a:t>
                      </a:r>
                      <a:r>
                        <a:rPr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장서원</a:t>
                      </a:r>
                      <a:r>
                        <a:rPr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8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허지유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17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12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22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명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서주원</a:t>
                      </a:r>
                      <a:r>
                        <a:rPr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한은호</a:t>
                      </a:r>
                      <a:r>
                        <a:rPr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현하영</a:t>
                      </a:r>
                      <a:r>
                        <a:rPr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최민서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46206" y="6063899"/>
            <a:ext cx="3455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400" b="1" dirty="0" smtClean="0">
                <a:solidFill>
                  <a:schemeClr val="accent5">
                    <a:lumMod val="75000"/>
                  </a:schemeClr>
                </a:solidFill>
                <a:latin typeface="+mn-ea"/>
              </a:rPr>
              <a:t>후보 </a:t>
            </a:r>
            <a:r>
              <a:rPr lang="en-US" altLang="ko-KR" sz="2400" b="1" dirty="0" smtClean="0">
                <a:solidFill>
                  <a:schemeClr val="accent5">
                    <a:lumMod val="75000"/>
                  </a:schemeClr>
                </a:solidFill>
                <a:latin typeface="+mn-ea"/>
              </a:rPr>
              <a:t>: </a:t>
            </a:r>
            <a:r>
              <a:rPr lang="ko-KR" altLang="en-US" sz="2400" b="1" dirty="0" smtClean="0">
                <a:solidFill>
                  <a:schemeClr val="accent5">
                    <a:lumMod val="75000"/>
                  </a:schemeClr>
                </a:solidFill>
                <a:latin typeface="+mn-ea"/>
              </a:rPr>
              <a:t>임서현</a:t>
            </a:r>
            <a:r>
              <a:rPr lang="en-US" altLang="ko-KR" sz="2400" b="1" dirty="0">
                <a:solidFill>
                  <a:schemeClr val="accent5">
                    <a:lumMod val="75000"/>
                  </a:schemeClr>
                </a:solidFill>
                <a:latin typeface="+mn-ea"/>
              </a:rPr>
              <a:t>, </a:t>
            </a:r>
            <a:r>
              <a:rPr lang="ko-KR" altLang="en-US" sz="2400" b="1" dirty="0">
                <a:solidFill>
                  <a:schemeClr val="accent5">
                    <a:lumMod val="75000"/>
                  </a:schemeClr>
                </a:solidFill>
                <a:latin typeface="+mn-ea"/>
              </a:rPr>
              <a:t>김서연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1443789" y="3687573"/>
            <a:ext cx="9346131" cy="768924"/>
          </a:xfrm>
          <a:prstGeom prst="rect">
            <a:avLst/>
          </a:prstGeom>
          <a:noFill/>
          <a:ln w="635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104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=""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58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81026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12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생일을 축하합니다</a:t>
            </a:r>
            <a:r>
              <a:rPr kumimoji="0"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!</a:t>
            </a:r>
            <a:endParaRPr kumimoji="0" lang="en-US" altLang="ko-KR" sz="47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746270"/>
              </p:ext>
            </p:extLst>
          </p:nvPr>
        </p:nvGraphicFramePr>
        <p:xfrm>
          <a:off x="1047409" y="2579572"/>
          <a:ext cx="10097855" cy="3566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39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739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6287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이름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6643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어린이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89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3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박시윤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(2), </a:t>
                      </a:r>
                      <a:r>
                        <a:rPr kumimoji="0" lang="ko-KR" altLang="en-US" sz="3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현하영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(3), </a:t>
                      </a:r>
                      <a:r>
                        <a:rPr kumimoji="0" lang="ko-KR" altLang="en-US" sz="3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신민하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(3), </a:t>
                      </a:r>
                      <a:r>
                        <a:rPr kumimoji="0" lang="ko-KR" altLang="en-US" sz="32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이정원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(4), </a:t>
                      </a:r>
                    </a:p>
                    <a:p>
                      <a:pPr marL="0" marR="0" indent="0" algn="ctr" defTabSz="91389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3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김서연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(5), </a:t>
                      </a:r>
                      <a:r>
                        <a:rPr kumimoji="0" lang="ko-KR" altLang="en-US" sz="3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원아인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(6), </a:t>
                      </a:r>
                      <a:r>
                        <a:rPr kumimoji="0" lang="ko-KR" altLang="en-US" sz="3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박현우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(6)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371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선생님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89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2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김소웅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선생님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한수영 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선생님</a:t>
                      </a:r>
                      <a:endParaRPr lang="ko-KR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552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marL="0" marR="0" lvl="0" indent="0" algn="ctr" defTabSz="913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4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 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5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 6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 예배 위원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6726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xmlns="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2701415" y="1174590"/>
            <a:ext cx="6416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10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 </a:t>
            </a:r>
            <a:r>
              <a:rPr lang="en-US" altLang="ko-KR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11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 </a:t>
            </a: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12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 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예배 위원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99" y="1820920"/>
            <a:ext cx="10224000" cy="4897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1044878" y="5381619"/>
            <a:ext cx="10151065" cy="308008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79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80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81498"/>
            <a:ext cx="10297144" cy="42268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맑은 하늘도 울창한 숲도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논밭에 황금색 곡식들도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햇빛 주시고 단비 내리신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그 크신 사랑 감사찬양 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5116" y="338022"/>
            <a:ext cx="3743325" cy="5268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00">
              <a:defRPr/>
            </a:pPr>
            <a:r>
              <a:rPr lang="ko-KR" altLang="en-US" sz="2900" b="1">
                <a:solidFill>
                  <a:prstClr val="black"/>
                </a:solidFill>
              </a:rPr>
              <a:t>하나님 감사해요</a:t>
            </a:r>
          </a:p>
        </p:txBody>
      </p:sp>
    </p:spTree>
    <p:extLst>
      <p:ext uri="{BB962C8B-B14F-4D97-AF65-F5344CB8AC3E}">
        <p14:creationId xmlns:p14="http://schemas.microsoft.com/office/powerpoint/2010/main" val="163158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71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94" tIns="45678" rIns="9129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497"/>
            <a:ext cx="3575720" cy="5632299"/>
          </a:xfrm>
          <a:prstGeom prst="rect">
            <a:avLst/>
          </a:prstGeom>
          <a:noFill/>
        </p:spPr>
        <p:txBody>
          <a:bodyPr wrap="square" lIns="91370" tIns="45714" rIns="9137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80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81499"/>
            <a:ext cx="10297144" cy="41220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하나님 감사해요 주님의 사랑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또 주님이 주신 모든것을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하나님 기르시고 또 입히시고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돌보아주신것 감사해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인도해 주신 은혜 감사해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35116" y="338022"/>
            <a:ext cx="3743325" cy="5268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00">
              <a:defRPr/>
            </a:pPr>
            <a:r>
              <a:rPr lang="ko-KR" altLang="en-US" sz="2900" b="1">
                <a:solidFill>
                  <a:prstClr val="black"/>
                </a:solidFill>
              </a:rPr>
              <a:t>하나님 감사해요</a:t>
            </a:r>
          </a:p>
        </p:txBody>
      </p:sp>
    </p:spTree>
    <p:extLst>
      <p:ext uri="{BB962C8B-B14F-4D97-AF65-F5344CB8AC3E}">
        <p14:creationId xmlns:p14="http://schemas.microsoft.com/office/powerpoint/2010/main" val="225220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502435" y="1520625"/>
            <a:ext cx="9187130" cy="381675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온 땅이여 주님을 찬양하여라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그의 이름 영광을 찬양하여라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온 땅이여 주님을 경배하여라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크신 이름을 노래하여라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3093" y="204107"/>
            <a:ext cx="2049236" cy="67710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온 땅이여 주님을</a:t>
            </a:r>
            <a:endParaRPr lang="en-US" altLang="ko-KR" b="1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0949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617851" y="2482426"/>
            <a:ext cx="8956298" cy="189314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세상을 만드시고 다스리시는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그분은 여호와 나의 하나님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9857" y="387540"/>
            <a:ext cx="2212522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온 땅이여 주님을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4113283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502435" y="1720840"/>
            <a:ext cx="9187130" cy="34163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춤을 추고 노래하네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손뼉 치며 하나님을 찬양해</a:t>
            </a: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구원 나의 기쁨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소망 하나님만 예배하네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1064" y="228600"/>
            <a:ext cx="2457450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온 땅이여 주님을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773308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502435" y="2482426"/>
            <a:ext cx="9187131" cy="175432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세상을 사랑하사 아들을 주신</a:t>
            </a: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그분은 여호와 나의 하나님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436" y="97971"/>
            <a:ext cx="2816678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온 땅이여 주님을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731034634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6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837</Words>
  <Application>Microsoft Office PowerPoint</Application>
  <PresentationFormat>사용자 지정</PresentationFormat>
  <Paragraphs>249</Paragraphs>
  <Slides>43</Slides>
  <Notes>19</Notes>
  <HiddenSlides>0</HiddenSlides>
  <MMClips>0</MMClips>
  <ScaleCrop>false</ScaleCrop>
  <HeadingPairs>
    <vt:vector size="4" baseType="variant">
      <vt:variant>
        <vt:lpstr>테마</vt:lpstr>
      </vt:variant>
      <vt:variant>
        <vt:i4>6</vt:i4>
      </vt:variant>
      <vt:variant>
        <vt:lpstr>슬라이드 제목</vt:lpstr>
      </vt:variant>
      <vt:variant>
        <vt:i4>43</vt:i4>
      </vt:variant>
    </vt:vector>
  </HeadingPairs>
  <TitlesOfParts>
    <vt:vector size="49" baseType="lpstr">
      <vt:lpstr>Office 테마</vt:lpstr>
      <vt:lpstr>7_Office 테마</vt:lpstr>
      <vt:lpstr>2_파형</vt:lpstr>
      <vt:lpstr>8_Office 테마</vt:lpstr>
      <vt:lpstr>1_Office 테마</vt:lpstr>
      <vt:lpstr>3_Office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SEC</cp:lastModifiedBy>
  <cp:revision>290</cp:revision>
  <dcterms:created xsi:type="dcterms:W3CDTF">2022-06-11T10:00:30Z</dcterms:created>
  <dcterms:modified xsi:type="dcterms:W3CDTF">2024-11-30T11:59:01Z</dcterms:modified>
  <cp:version/>
</cp:coreProperties>
</file>