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639" r:id="rId5"/>
    <p:sldMasterId id="2147484735" r:id="rId6"/>
  </p:sldMasterIdLst>
  <p:notesMasterIdLst>
    <p:notesMasterId r:id="rId46"/>
  </p:notesMasterIdLst>
  <p:sldIdLst>
    <p:sldId id="1998" r:id="rId7"/>
    <p:sldId id="3080" r:id="rId8"/>
    <p:sldId id="3429" r:id="rId9"/>
    <p:sldId id="3430" r:id="rId10"/>
    <p:sldId id="3431" r:id="rId11"/>
    <p:sldId id="3383" r:id="rId12"/>
    <p:sldId id="3384" r:id="rId13"/>
    <p:sldId id="3385" r:id="rId14"/>
    <p:sldId id="3386" r:id="rId15"/>
    <p:sldId id="3387" r:id="rId16"/>
    <p:sldId id="3418" r:id="rId17"/>
    <p:sldId id="3422" r:id="rId18"/>
    <p:sldId id="3423" r:id="rId19"/>
    <p:sldId id="3424" r:id="rId20"/>
    <p:sldId id="3425" r:id="rId21"/>
    <p:sldId id="3426" r:id="rId22"/>
    <p:sldId id="3427" r:id="rId23"/>
    <p:sldId id="3428" r:id="rId24"/>
    <p:sldId id="2614" r:id="rId25"/>
    <p:sldId id="2547" r:id="rId26"/>
    <p:sldId id="2548" r:id="rId27"/>
    <p:sldId id="2549" r:id="rId28"/>
    <p:sldId id="2550" r:id="rId29"/>
    <p:sldId id="3410" r:id="rId30"/>
    <p:sldId id="3411" r:id="rId31"/>
    <p:sldId id="3412" r:id="rId32"/>
    <p:sldId id="3413" r:id="rId33"/>
    <p:sldId id="3414" r:id="rId34"/>
    <p:sldId id="2915" r:id="rId35"/>
    <p:sldId id="3067" r:id="rId36"/>
    <p:sldId id="3068" r:id="rId37"/>
    <p:sldId id="3069" r:id="rId38"/>
    <p:sldId id="2919" r:id="rId39"/>
    <p:sldId id="2922" r:id="rId40"/>
    <p:sldId id="2641" r:id="rId41"/>
    <p:sldId id="1932" r:id="rId42"/>
    <p:sldId id="1933" r:id="rId43"/>
    <p:sldId id="1934" r:id="rId44"/>
    <p:sldId id="2363" r:id="rId45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 varScale="1">
        <p:scale>
          <a:sx n="117" d="100"/>
          <a:sy n="117" d="100"/>
        </p:scale>
        <p:origin x="-108" y="-204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2024-12-07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9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1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1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1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2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63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4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7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7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91" y="42039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5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91" y="33902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5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4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6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9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9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3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4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4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5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3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5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1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9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2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2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55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6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211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90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670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104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60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076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400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33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923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181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pPr lvl="0"/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>
              <a:defRPr/>
            </a:pPr>
            <a:r>
              <a:rPr lang="ko-KR" altLang="en-US"/>
              <a:t>프레젠테이션 제목</a:t>
            </a:r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>
              <a:defRPr/>
            </a:pPr>
            <a:r>
              <a:rPr lang="ko-KR" altLang="en-US"/>
              <a:t>저자 및 날짜</a:t>
            </a:r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>
              <a:defRPr/>
            </a:pPr>
            <a:r>
              <a:rPr lang="ko-KR" altLang="en-US"/>
              <a:t>프레젠테이션 부제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227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2024-12-07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82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78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02" y="6250678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78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10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8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4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6" r:id="rId1"/>
    <p:sldLayoutId id="2147484737" r:id="rId2"/>
    <p:sldLayoutId id="2147484738" r:id="rId3"/>
    <p:sldLayoutId id="2147484739" r:id="rId4"/>
    <p:sldLayoutId id="2147484740" r:id="rId5"/>
    <p:sldLayoutId id="2147484741" r:id="rId6"/>
    <p:sldLayoutId id="2147484742" r:id="rId7"/>
    <p:sldLayoutId id="2147484743" r:id="rId8"/>
    <p:sldLayoutId id="2147484744" r:id="rId9"/>
    <p:sldLayoutId id="2147484745" r:id="rId10"/>
    <p:sldLayoutId id="2147484746" r:id="rId11"/>
    <p:sldLayoutId id="2147484747" r:id="rId12"/>
    <p:sldLayoutId id="2147484748" r:id="rId13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4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271" y="163286"/>
            <a:ext cx="2237015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025664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631538" y="1683918"/>
            <a:ext cx="11492425" cy="341632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고요한밤 거룩한 밤 </a:t>
            </a:r>
            <a:endParaRPr lang="en-US" altLang="ko-KR" sz="54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어둠에 묻힌 밤</a:t>
            </a:r>
            <a:endParaRPr lang="en-US" altLang="ko-KR" sz="54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주의 부모 앉아서</a:t>
            </a:r>
            <a:endParaRPr lang="en-US" altLang="ko-KR" sz="54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 감사 기도 드릴 때</a:t>
            </a:r>
            <a:endParaRPr lang="en-US" altLang="ko-KR" sz="54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20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924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427431" y="2296240"/>
            <a:ext cx="11492425" cy="193899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6000" b="1" dirty="0" smtClean="0">
                <a:solidFill>
                  <a:srgbClr val="FFFFFF"/>
                </a:solidFill>
              </a:rPr>
              <a:t>아기 잘도 잔다</a:t>
            </a:r>
            <a:endParaRPr lang="en-US" altLang="ko-KR" sz="60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000" b="1" dirty="0" smtClean="0">
                <a:solidFill>
                  <a:srgbClr val="FFFFFF"/>
                </a:solidFill>
              </a:rPr>
              <a:t> 아기 잘도 잔다</a:t>
            </a:r>
            <a:endParaRPr lang="ko-KR" altLang="en-US" sz="6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55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631538" y="1683918"/>
            <a:ext cx="11492425" cy="341632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고요한밤 거룩한 밤 </a:t>
            </a:r>
            <a:endParaRPr lang="en-US" altLang="ko-KR" sz="54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영광이 둘린 밤</a:t>
            </a:r>
            <a:endParaRPr lang="en-US" altLang="ko-KR" sz="54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천군천사 나타나</a:t>
            </a:r>
            <a:endParaRPr lang="en-US" altLang="ko-KR" sz="54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기뻐 노래 불렀네</a:t>
            </a:r>
            <a:endParaRPr lang="en-US" altLang="ko-KR" sz="54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0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924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427431" y="2296240"/>
            <a:ext cx="11492425" cy="193899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6000" b="1" dirty="0" smtClean="0">
                <a:solidFill>
                  <a:srgbClr val="FFFFFF"/>
                </a:solidFill>
              </a:rPr>
              <a:t>구주 </a:t>
            </a:r>
            <a:r>
              <a:rPr lang="ko-KR" altLang="en-US" sz="6000" b="1" dirty="0" err="1" smtClean="0">
                <a:solidFill>
                  <a:srgbClr val="FFFFFF"/>
                </a:solidFill>
              </a:rPr>
              <a:t>나셨도다</a:t>
            </a:r>
            <a:endParaRPr lang="en-US" altLang="ko-KR" sz="60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000" b="1" dirty="0" smtClean="0">
                <a:solidFill>
                  <a:srgbClr val="FFFFFF"/>
                </a:solidFill>
              </a:rPr>
              <a:t>구주 </a:t>
            </a:r>
            <a:r>
              <a:rPr lang="ko-KR" altLang="en-US" sz="6000" b="1" dirty="0" err="1" smtClean="0">
                <a:solidFill>
                  <a:srgbClr val="FFFFFF"/>
                </a:solidFill>
              </a:rPr>
              <a:t>나셨도다</a:t>
            </a:r>
            <a:endParaRPr lang="ko-KR" altLang="en-US" sz="6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54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631538" y="1683918"/>
            <a:ext cx="11492425" cy="341632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고요한밤 거룩한 밤 </a:t>
            </a:r>
            <a:endParaRPr lang="en-US" altLang="ko-KR" sz="54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동방의 박사들</a:t>
            </a:r>
            <a:endParaRPr lang="en-US" altLang="ko-KR" sz="54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별을 보고 찾아와</a:t>
            </a:r>
            <a:endParaRPr lang="en-US" altLang="ko-KR" sz="54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꿇어 </a:t>
            </a:r>
            <a:r>
              <a:rPr lang="ko-KR" altLang="en-US" sz="5400" b="1" dirty="0" smtClean="0">
                <a:solidFill>
                  <a:srgbClr val="FFFFFF"/>
                </a:solidFill>
              </a:rPr>
              <a:t>경배 드렸네</a:t>
            </a:r>
            <a:endParaRPr lang="en-US" altLang="ko-KR" sz="54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26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924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427431" y="2296240"/>
            <a:ext cx="11492425" cy="193899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6000" b="1" dirty="0" smtClean="0">
                <a:solidFill>
                  <a:srgbClr val="FFFFFF"/>
                </a:solidFill>
              </a:rPr>
              <a:t>구주 </a:t>
            </a:r>
            <a:r>
              <a:rPr lang="ko-KR" altLang="en-US" sz="6000" b="1" dirty="0" err="1" smtClean="0">
                <a:solidFill>
                  <a:srgbClr val="FFFFFF"/>
                </a:solidFill>
              </a:rPr>
              <a:t>나셨도다</a:t>
            </a:r>
            <a:endParaRPr lang="en-US" altLang="ko-KR" sz="60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000" b="1" dirty="0" smtClean="0">
                <a:solidFill>
                  <a:srgbClr val="FFFFFF"/>
                </a:solidFill>
              </a:rPr>
              <a:t>구주 </a:t>
            </a:r>
            <a:r>
              <a:rPr lang="ko-KR" altLang="en-US" sz="6000" b="1" dirty="0" err="1" smtClean="0">
                <a:solidFill>
                  <a:srgbClr val="FFFFFF"/>
                </a:solidFill>
              </a:rPr>
              <a:t>나셨도다</a:t>
            </a:r>
            <a:endParaRPr lang="ko-KR" altLang="en-US" sz="6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19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631538" y="1683918"/>
            <a:ext cx="11492425" cy="341632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고요한밤 거룩한 밤 </a:t>
            </a:r>
            <a:endParaRPr lang="en-US" altLang="ko-KR" sz="54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주 예수 나신 밤</a:t>
            </a:r>
            <a:endParaRPr lang="en-US" altLang="ko-KR" sz="54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그의 얼굴 광채가</a:t>
            </a:r>
            <a:endParaRPr lang="en-US" altLang="ko-KR" sz="54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세상 빛이 되었네</a:t>
            </a:r>
            <a:endParaRPr lang="en-US" altLang="ko-KR" sz="54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26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924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427431" y="2296240"/>
            <a:ext cx="11492425" cy="17543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구주 </a:t>
            </a:r>
            <a:r>
              <a:rPr lang="ko-KR" altLang="en-US" sz="5400" b="1" dirty="0" err="1" smtClean="0">
                <a:solidFill>
                  <a:srgbClr val="FFFFFF"/>
                </a:solidFill>
              </a:rPr>
              <a:t>나셨도다</a:t>
            </a:r>
            <a:endParaRPr lang="en-US" altLang="ko-KR" sz="54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구주 </a:t>
            </a:r>
            <a:r>
              <a:rPr lang="ko-KR" altLang="en-US" sz="5400" b="1" dirty="0" err="1" smtClean="0">
                <a:solidFill>
                  <a:srgbClr val="FFFFFF"/>
                </a:solidFill>
              </a:rPr>
              <a:t>나셨도다</a:t>
            </a:r>
            <a:endParaRPr lang="ko-KR" altLang="en-US" sz="5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19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12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8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6" y="223713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대림절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</a:t>
            </a:r>
            <a:endParaRPr kumimoji="1" lang="en-US" altLang="ko-KR" sz="71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두번째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6"/>
            <a:ext cx="7104789" cy="1446551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520625"/>
            <a:ext cx="9187130" cy="381675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그의 이름 영광을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경배하여라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크신 이름을 노래하여라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3093" y="204107"/>
            <a:ext cx="2049236" cy="6771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온 땅이여 주님을</a:t>
            </a:r>
            <a:endParaRPr lang="en-US" altLang="ko-KR" b="1" dirty="0" smtClean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28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617851" y="2482426"/>
            <a:ext cx="8956298" cy="189314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만드시고 다스리시는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9857" y="387540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온 땅이여 주님을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78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064" y="228600"/>
            <a:ext cx="245745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온 땅이여 주님을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70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2482426"/>
            <a:ext cx="9187131" cy="175432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사랑하사 아들을 주신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436" y="97971"/>
            <a:ext cx="2816678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온 땅이여 주님을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92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271" y="163286"/>
            <a:ext cx="2237015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온 땅이여 주님을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98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이가연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064" y="253093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하나님 감사해요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722665" y="945528"/>
            <a:ext cx="916849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 감사해요 주님의 사랑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또 주님이 주신 </a:t>
            </a:r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모든 것을</a:t>
            </a:r>
            <a:endParaRPr lang="ko-KR" altLang="en-US" sz="53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 기르시고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또 입히시고 </a:t>
            </a:r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돌보아주신 것 </a:t>
            </a:r>
            <a:endParaRPr lang="ko-KR" altLang="en-US" sz="53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감사해</a:t>
            </a:r>
          </a:p>
        </p:txBody>
      </p:sp>
    </p:spTree>
    <p:extLst>
      <p:ext uri="{BB962C8B-B14F-4D97-AF65-F5344CB8AC3E}">
        <p14:creationId xmlns:p14="http://schemas.microsoft.com/office/powerpoint/2010/main" val="136527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4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6" y="1939789"/>
            <a:ext cx="7848872" cy="3062357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err="1" smtClean="0">
                <a:solidFill>
                  <a:prstClr val="black"/>
                </a:solidFill>
                <a:latin typeface="HY중고딕"/>
                <a:ea typeface="HY중고딕"/>
              </a:rPr>
              <a:t>누가복음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1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31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19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1107975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6600" b="1" dirty="0">
                <a:solidFill>
                  <a:srgbClr val="000000"/>
                </a:solidFill>
              </a:rPr>
              <a:t>성경봉독</a:t>
            </a:r>
            <a:r>
              <a:rPr lang="en-US" altLang="ko-KR" sz="6600" b="1" dirty="0">
                <a:solidFill>
                  <a:srgbClr val="000000"/>
                </a:solidFill>
              </a:rPr>
              <a:t>-</a:t>
            </a:r>
            <a:r>
              <a:rPr lang="ko-KR" altLang="en-US" sz="6600" b="1" dirty="0">
                <a:solidFill>
                  <a:srgbClr val="000000"/>
                </a:solidFill>
              </a:rPr>
              <a:t> </a:t>
            </a:r>
            <a:r>
              <a:rPr lang="ko-KR" altLang="en-US" sz="6600" b="1" dirty="0" err="1" smtClean="0">
                <a:solidFill>
                  <a:srgbClr val="000000"/>
                </a:solidFill>
              </a:rPr>
              <a:t>누가복음</a:t>
            </a:r>
            <a:r>
              <a:rPr lang="ko-KR" altLang="en-US" sz="66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6600" b="1" dirty="0" smtClean="0">
                <a:solidFill>
                  <a:srgbClr val="000000"/>
                </a:solidFill>
              </a:rPr>
              <a:t>1</a:t>
            </a:r>
            <a:r>
              <a:rPr lang="ko-KR" altLang="en-US" sz="6600" b="1" dirty="0" smtClean="0">
                <a:solidFill>
                  <a:srgbClr val="000000"/>
                </a:solidFill>
              </a:rPr>
              <a:t>장</a:t>
            </a:r>
            <a:endParaRPr lang="ko-KR" altLang="en-US" sz="66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2186414"/>
            <a:ext cx="10967357" cy="3139317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6600" b="1" dirty="0" smtClean="0"/>
              <a:t>31 </a:t>
            </a:r>
            <a:r>
              <a:rPr lang="ko-KR" altLang="en-US" sz="6600" b="1" dirty="0" smtClean="0"/>
              <a:t>보라 네가 잉태하여 아들을 낳으리니 그 이름을 예수라 하라</a:t>
            </a:r>
            <a:endParaRPr lang="ko-KR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193" y="1685934"/>
            <a:ext cx="7848873" cy="450890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60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11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chemeClr val="accent1">
                    <a:lumMod val="75000"/>
                  </a:schemeClr>
                </a:solidFill>
                <a:latin typeface="HY그래픽M"/>
                <a:ea typeface="HY그래픽M"/>
              </a:rPr>
              <a:t>마리아와 </a:t>
            </a:r>
            <a:r>
              <a:rPr lang="ko-KR" altLang="en-US" sz="6000" b="1" dirty="0" err="1" smtClean="0">
                <a:solidFill>
                  <a:schemeClr val="accent1">
                    <a:lumMod val="75000"/>
                  </a:schemeClr>
                </a:solidFill>
                <a:latin typeface="HY그래픽M"/>
                <a:ea typeface="HY그래픽M"/>
              </a:rPr>
              <a:t>요셉이야기</a:t>
            </a:r>
            <a:endParaRPr lang="en-US" altLang="ko-KR" sz="6000" b="1" dirty="0" smtClean="0">
              <a:solidFill>
                <a:schemeClr val="accent1">
                  <a:lumMod val="75000"/>
                </a:schemeClr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6000" b="1" dirty="0" smtClean="0">
              <a:solidFill>
                <a:schemeClr val="accent1">
                  <a:lumMod val="75000"/>
                </a:schemeClr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지하람 </a:t>
            </a: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28" y="710295"/>
            <a:ext cx="10776857" cy="3785652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특송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이예준 어린이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신민하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1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497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064" y="253093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하나님 감사해요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518557" y="1132544"/>
            <a:ext cx="94869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맑은 하늘도 울창한 숲도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논밭에 황금색 곡식들도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햇빛 주시고 단비 내리신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그 크신 사랑 감사찬양 </a:t>
            </a:r>
          </a:p>
        </p:txBody>
      </p:sp>
    </p:spTree>
    <p:extLst>
      <p:ext uri="{BB962C8B-B14F-4D97-AF65-F5344CB8AC3E}">
        <p14:creationId xmlns:p14="http://schemas.microsoft.com/office/powerpoint/2010/main" val="182519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064" y="253093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하나님 감사해요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543050" y="1051664"/>
            <a:ext cx="9535885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 감사해요 주님의 사랑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또 주님이 주신 </a:t>
            </a:r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모든 것을</a:t>
            </a:r>
            <a:endParaRPr lang="ko-KR" altLang="en-US" sz="53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 기르시고 또 입히시고</a:t>
            </a: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돌보아주신 것 </a:t>
            </a:r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감사해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인도해 주신 은혜 감사해</a:t>
            </a:r>
          </a:p>
        </p:txBody>
      </p:sp>
    </p:spTree>
    <p:extLst>
      <p:ext uri="{BB962C8B-B14F-4D97-AF65-F5344CB8AC3E}">
        <p14:creationId xmlns:p14="http://schemas.microsoft.com/office/powerpoint/2010/main" val="3247956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520625"/>
            <a:ext cx="9187130" cy="381675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그의 이름 영광을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경배하여라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크신 이름을 노래하여라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3093" y="204107"/>
            <a:ext cx="2049236" cy="6771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en-US" altLang="ko-KR" b="1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0949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617851" y="2482426"/>
            <a:ext cx="8956298" cy="189314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만드시고 다스리시는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9857" y="387540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11328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064" y="228600"/>
            <a:ext cx="245745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773308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2482426"/>
            <a:ext cx="9187131" cy="175432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사랑하사 아들을 주신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436" y="97971"/>
            <a:ext cx="2816678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73103463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514</Words>
  <Application>Microsoft Office PowerPoint</Application>
  <PresentationFormat>사용자 지정</PresentationFormat>
  <Paragraphs>180</Paragraphs>
  <Slides>39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39</vt:i4>
      </vt:variant>
    </vt:vector>
  </HeadingPairs>
  <TitlesOfParts>
    <vt:vector size="45" baseType="lpstr">
      <vt:lpstr>Office 테마</vt:lpstr>
      <vt:lpstr>7_Office 테마</vt:lpstr>
      <vt:lpstr>2_파형</vt:lpstr>
      <vt:lpstr>8_Office 테마</vt:lpstr>
      <vt:lpstr>1_Office 테마</vt:lpstr>
      <vt:lpstr>9_Office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289</cp:revision>
  <dcterms:created xsi:type="dcterms:W3CDTF">2022-06-11T10:00:30Z</dcterms:created>
  <dcterms:modified xsi:type="dcterms:W3CDTF">2024-12-07T07:53:46Z</dcterms:modified>
  <cp:version/>
</cp:coreProperties>
</file>