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1" r:id="rId1"/>
    <p:sldMasterId id="2147483904" r:id="rId2"/>
    <p:sldMasterId id="2147483917" r:id="rId3"/>
    <p:sldMasterId id="2147483930" r:id="rId4"/>
    <p:sldMasterId id="2147483942" r:id="rId5"/>
    <p:sldMasterId id="2147483955" r:id="rId6"/>
    <p:sldMasterId id="2147483968" r:id="rId7"/>
  </p:sldMasterIdLst>
  <p:notesMasterIdLst>
    <p:notesMasterId r:id="rId27"/>
  </p:notesMasterIdLst>
  <p:sldIdLst>
    <p:sldId id="1497" r:id="rId8"/>
    <p:sldId id="1496" r:id="rId9"/>
    <p:sldId id="1490" r:id="rId10"/>
    <p:sldId id="1491" r:id="rId11"/>
    <p:sldId id="1492" r:id="rId12"/>
    <p:sldId id="1493" r:id="rId13"/>
    <p:sldId id="1494" r:id="rId14"/>
    <p:sldId id="1495" r:id="rId15"/>
    <p:sldId id="1483" r:id="rId16"/>
    <p:sldId id="1484" r:id="rId17"/>
    <p:sldId id="1485" r:id="rId18"/>
    <p:sldId id="1498" r:id="rId19"/>
    <p:sldId id="1499" r:id="rId20"/>
    <p:sldId id="1500" r:id="rId21"/>
    <p:sldId id="1501" r:id="rId22"/>
    <p:sldId id="1502" r:id="rId23"/>
    <p:sldId id="1503" r:id="rId24"/>
    <p:sldId id="1505" r:id="rId25"/>
    <p:sldId id="1506" r:id="rId26"/>
  </p:sldIdLst>
  <p:sldSz cx="9144000" cy="6858000" type="screen4x3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1pPr>
    <a:lvl2pPr marL="45716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2pPr>
    <a:lvl3pPr marL="91432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3pPr>
    <a:lvl4pPr marL="137148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4pPr>
    <a:lvl5pPr marL="182864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5pPr>
    <a:lvl6pPr marL="2285800" algn="l" defTabSz="914320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6pPr>
    <a:lvl7pPr marL="2742960" algn="l" defTabSz="914320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7pPr>
    <a:lvl8pPr marL="3200117" algn="l" defTabSz="914320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8pPr>
    <a:lvl9pPr marL="3657279" algn="l" defTabSz="914320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00FF"/>
    <a:srgbClr val="CCCCFF"/>
    <a:srgbClr val="FF9900"/>
    <a:srgbClr val="FFFF00"/>
    <a:srgbClr val="000066"/>
    <a:srgbClr val="663300"/>
    <a:srgbClr val="6F95BC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88489" autoAdjust="0"/>
  </p:normalViewPr>
  <p:slideViewPr>
    <p:cSldViewPr>
      <p:cViewPr varScale="1">
        <p:scale>
          <a:sx n="74" d="100"/>
          <a:sy n="74" d="100"/>
        </p:scale>
        <p:origin x="-1550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6FA78CD-5D77-4E37-9194-F0364187A99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617899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16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32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48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64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5800" algn="l" defTabSz="91432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60" algn="l" defTabSz="91432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17" algn="l" defTabSz="91432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79" algn="l" defTabSz="91432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A130E-E3B8-4EBE-931F-81B26B8448A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C6A38-4290-41DD-B95C-4155372FD4A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330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9"/>
            <a:ext cx="9144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48888-F454-4AD2-BA62-3AF29D9807C0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663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143112" y="2214567"/>
            <a:ext cx="4857767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/>
            <a:r>
              <a:rPr lang="ko-KR" altLang="en-US" smtClean="0"/>
              <a:t>첫째 목차</a:t>
            </a:r>
            <a:endParaRPr lang="ko-KR" altLang="en-US"/>
          </a:p>
          <a:p>
            <a:pPr lvl="0"/>
            <a:r>
              <a:rPr lang="ko-KR" altLang="en-US" smtClean="0"/>
              <a:t>둘째 목차</a:t>
            </a:r>
            <a:endParaRPr lang="ko-KR" altLang="en-US"/>
          </a:p>
          <a:p>
            <a:pPr lvl="0"/>
            <a:r>
              <a:rPr lang="ko-KR" altLang="en-US" smtClean="0"/>
              <a:t>셋째 목차</a:t>
            </a:r>
            <a:endParaRPr lang="ko-KR" altLang="en-US"/>
          </a:p>
          <a:p>
            <a:pPr lvl="0"/>
            <a:r>
              <a:rPr lang="ko-KR" altLang="en-US" smtClean="0"/>
              <a:t>넷째 목차</a:t>
            </a:r>
            <a:endParaRPr lang="ko-KR" altLang="en-US"/>
          </a:p>
          <a:p>
            <a:pPr lvl="0"/>
            <a:r>
              <a:rPr lang="ko-KR" altLang="en-US" smtClean="0"/>
              <a:t>다섯째 목차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EC12-A4C9-4837-AF94-AD867782C04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848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84A3-4F29-4053-ACFD-1BAF2D3F140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496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A130E-E3B8-4EBE-931F-81B26B8448A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C6A38-4290-41DD-B95C-4155372FD4A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719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3836A-82A3-4C8B-9D31-CD724F3673ED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847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BAF6-36D0-4DD8-B695-D4C1B37E35D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335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28D28-603B-4EFC-80F8-17E5E9107035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026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1F4E-0809-4239-8034-C38E431DAF92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724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DA496-7307-4E8B-88DE-CB97B48BAB6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3359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sz="quarter" idx="13"/>
          </p:nvPr>
        </p:nvSpPr>
        <p:spPr>
          <a:xfrm>
            <a:off x="456028" y="1643063"/>
            <a:ext cx="8229600" cy="45252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ko-KR" altLang="en-US" smtClean="0"/>
              <a:t>표를 추가하려면 아이콘을 클릭하십시오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1E90-850C-410B-8B89-8394F580CFD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603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3836A-82A3-4C8B-9D31-CD724F3673ED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5944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115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0" indent="0">
              <a:buNone/>
              <a:defRPr sz="2800"/>
            </a:lvl2pPr>
            <a:lvl3pPr marL="914320" indent="0">
              <a:buNone/>
              <a:defRPr sz="2400"/>
            </a:lvl3pPr>
            <a:lvl4pPr marL="1371480" indent="0">
              <a:buNone/>
              <a:defRPr sz="2000"/>
            </a:lvl4pPr>
            <a:lvl5pPr marL="1828640" indent="0">
              <a:buNone/>
              <a:defRPr sz="2000"/>
            </a:lvl5pPr>
            <a:lvl6pPr marL="2285800" indent="0">
              <a:buNone/>
              <a:defRPr sz="2000"/>
            </a:lvl6pPr>
            <a:lvl7pPr marL="2742960" indent="0">
              <a:buNone/>
              <a:defRPr sz="2000"/>
            </a:lvl7pPr>
            <a:lvl8pPr marL="3200117" indent="0">
              <a:buNone/>
              <a:defRPr sz="2000"/>
            </a:lvl8pPr>
            <a:lvl9pPr marL="3657279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60" indent="0">
              <a:buNone/>
              <a:defRPr sz="1200"/>
            </a:lvl2pPr>
            <a:lvl3pPr marL="914320" indent="0">
              <a:buNone/>
              <a:defRPr sz="1000"/>
            </a:lvl3pPr>
            <a:lvl4pPr marL="1371480" indent="0">
              <a:buNone/>
              <a:defRPr sz="900"/>
            </a:lvl4pPr>
            <a:lvl5pPr marL="1828640" indent="0">
              <a:buNone/>
              <a:defRPr sz="900"/>
            </a:lvl5pPr>
            <a:lvl6pPr marL="2285800" indent="0">
              <a:buNone/>
              <a:defRPr sz="900"/>
            </a:lvl6pPr>
            <a:lvl7pPr marL="2742960" indent="0">
              <a:buNone/>
              <a:defRPr sz="900"/>
            </a:lvl7pPr>
            <a:lvl8pPr marL="3200117" indent="0">
              <a:buNone/>
              <a:defRPr sz="900"/>
            </a:lvl8pPr>
            <a:lvl9pPr marL="3657279" indent="0">
              <a:buNone/>
              <a:defRPr sz="900"/>
            </a:lvl9pPr>
          </a:lstStyle>
          <a:p>
            <a:r>
              <a:rPr lang="ko-KR" altLang="en-US" smtClean="0"/>
              <a:t>마스터 텍스트 스타일을 편집합니다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4904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9"/>
            <a:ext cx="9144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48888-F454-4AD2-BA62-3AF29D9807C0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2212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143112" y="2214567"/>
            <a:ext cx="4857767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/>
            <a:r>
              <a:rPr lang="ko-KR" altLang="en-US" smtClean="0"/>
              <a:t>첫째 목차</a:t>
            </a:r>
            <a:endParaRPr lang="ko-KR" altLang="en-US"/>
          </a:p>
          <a:p>
            <a:pPr lvl="0"/>
            <a:r>
              <a:rPr lang="ko-KR" altLang="en-US" smtClean="0"/>
              <a:t>둘째 목차</a:t>
            </a:r>
            <a:endParaRPr lang="ko-KR" altLang="en-US"/>
          </a:p>
          <a:p>
            <a:pPr lvl="0"/>
            <a:r>
              <a:rPr lang="ko-KR" altLang="en-US" smtClean="0"/>
              <a:t>셋째 목차</a:t>
            </a:r>
            <a:endParaRPr lang="ko-KR" altLang="en-US"/>
          </a:p>
          <a:p>
            <a:pPr lvl="0"/>
            <a:r>
              <a:rPr lang="ko-KR" altLang="en-US" smtClean="0"/>
              <a:t>넷째 목차</a:t>
            </a:r>
            <a:endParaRPr lang="ko-KR" altLang="en-US"/>
          </a:p>
          <a:p>
            <a:pPr lvl="0"/>
            <a:r>
              <a:rPr lang="ko-KR" altLang="en-US" smtClean="0"/>
              <a:t>다섯째 목차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EC12-A4C9-4837-AF94-AD867782C04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4108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84A3-4F29-4053-ACFD-1BAF2D3F140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03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A130E-E3B8-4EBE-931F-81B26B8448A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C6A38-4290-41DD-B95C-4155372FD4A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1917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3836A-82A3-4C8B-9D31-CD724F3673ED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7652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BAF6-36D0-4DD8-B695-D4C1B37E35D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4932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28D28-603B-4EFC-80F8-17E5E9107035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6321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1F4E-0809-4239-8034-C38E431DAF92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927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BAF6-36D0-4DD8-B695-D4C1B37E35D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9502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DA496-7307-4E8B-88DE-CB97B48BAB6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3742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sz="quarter" idx="13"/>
          </p:nvPr>
        </p:nvSpPr>
        <p:spPr>
          <a:xfrm>
            <a:off x="456028" y="1643063"/>
            <a:ext cx="8229600" cy="45252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ko-KR" altLang="en-US" smtClean="0"/>
              <a:t>표를 추가하려면 아이콘을 클릭하십시오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1E90-850C-410B-8B89-8394F580CFD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2169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1177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0" indent="0">
              <a:buNone/>
              <a:defRPr sz="2800"/>
            </a:lvl2pPr>
            <a:lvl3pPr marL="914320" indent="0">
              <a:buNone/>
              <a:defRPr sz="2400"/>
            </a:lvl3pPr>
            <a:lvl4pPr marL="1371480" indent="0">
              <a:buNone/>
              <a:defRPr sz="2000"/>
            </a:lvl4pPr>
            <a:lvl5pPr marL="1828640" indent="0">
              <a:buNone/>
              <a:defRPr sz="2000"/>
            </a:lvl5pPr>
            <a:lvl6pPr marL="2285800" indent="0">
              <a:buNone/>
              <a:defRPr sz="2000"/>
            </a:lvl6pPr>
            <a:lvl7pPr marL="2742960" indent="0">
              <a:buNone/>
              <a:defRPr sz="2000"/>
            </a:lvl7pPr>
            <a:lvl8pPr marL="3200117" indent="0">
              <a:buNone/>
              <a:defRPr sz="2000"/>
            </a:lvl8pPr>
            <a:lvl9pPr marL="3657279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60" indent="0">
              <a:buNone/>
              <a:defRPr sz="1200"/>
            </a:lvl2pPr>
            <a:lvl3pPr marL="914320" indent="0">
              <a:buNone/>
              <a:defRPr sz="1000"/>
            </a:lvl3pPr>
            <a:lvl4pPr marL="1371480" indent="0">
              <a:buNone/>
              <a:defRPr sz="900"/>
            </a:lvl4pPr>
            <a:lvl5pPr marL="1828640" indent="0">
              <a:buNone/>
              <a:defRPr sz="900"/>
            </a:lvl5pPr>
            <a:lvl6pPr marL="2285800" indent="0">
              <a:buNone/>
              <a:defRPr sz="900"/>
            </a:lvl6pPr>
            <a:lvl7pPr marL="2742960" indent="0">
              <a:buNone/>
              <a:defRPr sz="900"/>
            </a:lvl7pPr>
            <a:lvl8pPr marL="3200117" indent="0">
              <a:buNone/>
              <a:defRPr sz="900"/>
            </a:lvl8pPr>
            <a:lvl9pPr marL="3657279" indent="0">
              <a:buNone/>
              <a:defRPr sz="900"/>
            </a:lvl9pPr>
          </a:lstStyle>
          <a:p>
            <a:r>
              <a:rPr lang="ko-KR" altLang="en-US" smtClean="0"/>
              <a:t>마스터 텍스트 스타일을 편집합니다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1114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9"/>
            <a:ext cx="9144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48888-F454-4AD2-BA62-3AF29D9807C0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1541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143112" y="2214567"/>
            <a:ext cx="4857767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/>
            <a:r>
              <a:rPr lang="ko-KR" altLang="en-US" smtClean="0"/>
              <a:t>첫째 목차</a:t>
            </a:r>
            <a:endParaRPr lang="ko-KR" altLang="en-US"/>
          </a:p>
          <a:p>
            <a:pPr lvl="0"/>
            <a:r>
              <a:rPr lang="ko-KR" altLang="en-US" smtClean="0"/>
              <a:t>둘째 목차</a:t>
            </a:r>
            <a:endParaRPr lang="ko-KR" altLang="en-US"/>
          </a:p>
          <a:p>
            <a:pPr lvl="0"/>
            <a:r>
              <a:rPr lang="ko-KR" altLang="en-US" smtClean="0"/>
              <a:t>셋째 목차</a:t>
            </a:r>
            <a:endParaRPr lang="ko-KR" altLang="en-US"/>
          </a:p>
          <a:p>
            <a:pPr lvl="0"/>
            <a:r>
              <a:rPr lang="ko-KR" altLang="en-US" smtClean="0"/>
              <a:t>넷째 목차</a:t>
            </a:r>
            <a:endParaRPr lang="ko-KR" altLang="en-US"/>
          </a:p>
          <a:p>
            <a:pPr lvl="0"/>
            <a:r>
              <a:rPr lang="ko-KR" altLang="en-US" smtClean="0"/>
              <a:t>다섯째 목차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EC12-A4C9-4837-AF94-AD867782C04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4934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84A3-4F29-4053-ACFD-1BAF2D3F140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1507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579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6748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9971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7015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9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9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8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7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7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435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28D28-603B-4EFC-80F8-17E5E9107035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2406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7367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3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100" b="1"/>
            </a:lvl2pPr>
            <a:lvl3pPr marL="913942" indent="0">
              <a:buNone/>
              <a:defRPr sz="1900" b="1"/>
            </a:lvl3pPr>
            <a:lvl4pPr marL="1370914" indent="0">
              <a:buNone/>
              <a:defRPr sz="1500" b="1"/>
            </a:lvl4pPr>
            <a:lvl5pPr marL="1827886" indent="0">
              <a:buNone/>
              <a:defRPr sz="1500" b="1"/>
            </a:lvl5pPr>
            <a:lvl6pPr marL="2284866" indent="0">
              <a:buNone/>
              <a:defRPr sz="1500" b="1"/>
            </a:lvl6pPr>
            <a:lvl7pPr marL="2741829" indent="0">
              <a:buNone/>
              <a:defRPr sz="1500" b="1"/>
            </a:lvl7pPr>
            <a:lvl8pPr marL="3198792" indent="0">
              <a:buNone/>
              <a:defRPr sz="1500" b="1"/>
            </a:lvl8pPr>
            <a:lvl9pPr marL="3655754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128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100" b="1"/>
            </a:lvl2pPr>
            <a:lvl3pPr marL="913942" indent="0">
              <a:buNone/>
              <a:defRPr sz="1900" b="1"/>
            </a:lvl3pPr>
            <a:lvl4pPr marL="1370914" indent="0">
              <a:buNone/>
              <a:defRPr sz="1500" b="1"/>
            </a:lvl4pPr>
            <a:lvl5pPr marL="1827886" indent="0">
              <a:buNone/>
              <a:defRPr sz="1500" b="1"/>
            </a:lvl5pPr>
            <a:lvl6pPr marL="2284866" indent="0">
              <a:buNone/>
              <a:defRPr sz="1500" b="1"/>
            </a:lvl6pPr>
            <a:lvl7pPr marL="2741829" indent="0">
              <a:buNone/>
              <a:defRPr sz="1500" b="1"/>
            </a:lvl7pPr>
            <a:lvl8pPr marL="3198792" indent="0">
              <a:buNone/>
              <a:defRPr sz="1500" b="1"/>
            </a:lvl8pPr>
            <a:lvl9pPr marL="3655754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1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3476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8137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7742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3" y="273074"/>
            <a:ext cx="3008313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3" y="27320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3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63" indent="0">
              <a:buNone/>
              <a:defRPr sz="1200"/>
            </a:lvl2pPr>
            <a:lvl3pPr marL="913942" indent="0">
              <a:buNone/>
              <a:defRPr sz="1100"/>
            </a:lvl3pPr>
            <a:lvl4pPr marL="1370914" indent="0">
              <a:buNone/>
              <a:defRPr sz="900"/>
            </a:lvl4pPr>
            <a:lvl5pPr marL="1827886" indent="0">
              <a:buNone/>
              <a:defRPr sz="900"/>
            </a:lvl5pPr>
            <a:lvl6pPr marL="2284866" indent="0">
              <a:buNone/>
              <a:defRPr sz="900"/>
            </a:lvl6pPr>
            <a:lvl7pPr marL="2741829" indent="0">
              <a:buNone/>
              <a:defRPr sz="900"/>
            </a:lvl7pPr>
            <a:lvl8pPr marL="3198792" indent="0">
              <a:buNone/>
              <a:defRPr sz="900"/>
            </a:lvl8pPr>
            <a:lvl9pPr marL="3655754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9704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21"/>
            <a:ext cx="54864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2" indent="0">
              <a:buNone/>
              <a:defRPr sz="2400"/>
            </a:lvl3pPr>
            <a:lvl4pPr marL="1370914" indent="0">
              <a:buNone/>
              <a:defRPr sz="2100"/>
            </a:lvl4pPr>
            <a:lvl5pPr marL="1827886" indent="0">
              <a:buNone/>
              <a:defRPr sz="2100"/>
            </a:lvl5pPr>
            <a:lvl6pPr marL="2284866" indent="0">
              <a:buNone/>
              <a:defRPr sz="2100"/>
            </a:lvl6pPr>
            <a:lvl7pPr marL="2741829" indent="0">
              <a:buNone/>
              <a:defRPr sz="2100"/>
            </a:lvl7pPr>
            <a:lvl8pPr marL="3198792" indent="0">
              <a:buNone/>
              <a:defRPr sz="2100"/>
            </a:lvl8pPr>
            <a:lvl9pPr marL="3655754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76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63" indent="0">
              <a:buNone/>
              <a:defRPr sz="1200"/>
            </a:lvl2pPr>
            <a:lvl3pPr marL="913942" indent="0">
              <a:buNone/>
              <a:defRPr sz="1100"/>
            </a:lvl3pPr>
            <a:lvl4pPr marL="1370914" indent="0">
              <a:buNone/>
              <a:defRPr sz="900"/>
            </a:lvl4pPr>
            <a:lvl5pPr marL="1827886" indent="0">
              <a:buNone/>
              <a:defRPr sz="900"/>
            </a:lvl5pPr>
            <a:lvl6pPr marL="2284866" indent="0">
              <a:buNone/>
              <a:defRPr sz="900"/>
            </a:lvl6pPr>
            <a:lvl7pPr marL="2741829" indent="0">
              <a:buNone/>
              <a:defRPr sz="900"/>
            </a:lvl7pPr>
            <a:lvl8pPr marL="3198792" indent="0">
              <a:buNone/>
              <a:defRPr sz="900"/>
            </a:lvl8pPr>
            <a:lvl9pPr marL="3655754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9731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9666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777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777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3193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666750" y="1149350"/>
            <a:ext cx="78105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666750" y="3536950"/>
            <a:ext cx="78105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00"/>
            </a:lvl1pPr>
            <a:lvl2pPr marL="0" indent="0" algn="ctr">
              <a:spcBef>
                <a:spcPts val="0"/>
              </a:spcBef>
              <a:buSzTx/>
              <a:buNone/>
              <a:defRPr sz="2300"/>
            </a:lvl2pPr>
            <a:lvl3pPr marL="0" indent="0" algn="ctr">
              <a:spcBef>
                <a:spcPts val="0"/>
              </a:spcBef>
              <a:buSzTx/>
              <a:buNone/>
              <a:defRPr sz="2300"/>
            </a:lvl3pPr>
            <a:lvl4pPr marL="0" indent="0" algn="ctr">
              <a:spcBef>
                <a:spcPts val="0"/>
              </a:spcBef>
              <a:buSzTx/>
              <a:buNone/>
              <a:defRPr sz="2300"/>
            </a:lvl4pPr>
            <a:lvl5pPr marL="0" indent="0" algn="ctr">
              <a:spcBef>
                <a:spcPts val="0"/>
              </a:spcBef>
              <a:buSzTx/>
              <a:buNone/>
              <a:defRPr sz="23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1149271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172242" y="-196850"/>
            <a:ext cx="6800851" cy="6045200"/>
          </a:xfrm>
          <a:prstGeom prst="rect">
            <a:avLst/>
          </a:prstGeom>
        </p:spPr>
        <p:txBody>
          <a:bodyPr lIns="38400" tIns="19202" rIns="38400" bIns="19202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238125" y="4756150"/>
            <a:ext cx="866775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238125" y="5721350"/>
            <a:ext cx="866775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00"/>
            </a:lvl1pPr>
            <a:lvl2pPr marL="0" indent="0" algn="ctr">
              <a:spcBef>
                <a:spcPts val="0"/>
              </a:spcBef>
              <a:buSzTx/>
              <a:buNone/>
              <a:defRPr sz="2300"/>
            </a:lvl2pPr>
            <a:lvl3pPr marL="0" indent="0" algn="ctr">
              <a:spcBef>
                <a:spcPts val="0"/>
              </a:spcBef>
              <a:buSzTx/>
              <a:buNone/>
              <a:defRPr sz="2300"/>
            </a:lvl3pPr>
            <a:lvl4pPr marL="0" indent="0" algn="ctr">
              <a:spcBef>
                <a:spcPts val="0"/>
              </a:spcBef>
              <a:buSzTx/>
              <a:buNone/>
              <a:defRPr sz="2300"/>
            </a:lvl4pPr>
            <a:lvl5pPr marL="0" indent="0" algn="ctr">
              <a:spcBef>
                <a:spcPts val="0"/>
              </a:spcBef>
              <a:buSzTx/>
              <a:buNone/>
              <a:defRPr sz="23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195416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1F4E-0809-4239-8034-C38E431DAF92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1868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666750" y="2266950"/>
            <a:ext cx="78105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7112511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4810125" y="476250"/>
            <a:ext cx="4300538" cy="5734050"/>
          </a:xfrm>
          <a:prstGeom prst="rect">
            <a:avLst/>
          </a:prstGeom>
        </p:spPr>
        <p:txBody>
          <a:bodyPr lIns="38400" tIns="19202" rIns="38400" bIns="19202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619129" y="476250"/>
            <a:ext cx="3833813" cy="2774950"/>
          </a:xfrm>
          <a:prstGeom prst="rect">
            <a:avLst/>
          </a:prstGeom>
        </p:spPr>
        <p:txBody>
          <a:bodyPr anchor="b"/>
          <a:lstStyle>
            <a:lvl1pPr>
              <a:defRPr sz="35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619129" y="3263900"/>
            <a:ext cx="3833813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00"/>
            </a:lvl1pPr>
            <a:lvl2pPr marL="0" indent="0" algn="ctr">
              <a:spcBef>
                <a:spcPts val="0"/>
              </a:spcBef>
              <a:buSzTx/>
              <a:buNone/>
              <a:defRPr sz="2300"/>
            </a:lvl2pPr>
            <a:lvl3pPr marL="0" indent="0" algn="ctr">
              <a:spcBef>
                <a:spcPts val="0"/>
              </a:spcBef>
              <a:buSzTx/>
              <a:buNone/>
              <a:defRPr sz="2300"/>
            </a:lvl3pPr>
            <a:lvl4pPr marL="0" indent="0" algn="ctr">
              <a:spcBef>
                <a:spcPts val="0"/>
              </a:spcBef>
              <a:buSzTx/>
              <a:buNone/>
              <a:defRPr sz="2300"/>
            </a:lvl4pPr>
            <a:lvl5pPr marL="0" indent="0" algn="ctr">
              <a:spcBef>
                <a:spcPts val="0"/>
              </a:spcBef>
              <a:buSzTx/>
              <a:buNone/>
              <a:defRPr sz="23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6695694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356674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1401298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4110039" y="1574800"/>
            <a:ext cx="5229225" cy="4648200"/>
          </a:xfrm>
          <a:prstGeom prst="rect">
            <a:avLst/>
          </a:prstGeom>
        </p:spPr>
        <p:txBody>
          <a:bodyPr lIns="38400" tIns="19202" rIns="38400" bIns="19202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633416" y="1574800"/>
            <a:ext cx="3833813" cy="4648200"/>
          </a:xfrm>
          <a:prstGeom prst="rect">
            <a:avLst/>
          </a:prstGeom>
        </p:spPr>
        <p:txBody>
          <a:bodyPr/>
          <a:lstStyle>
            <a:lvl1pPr marL="234676" indent="-234676">
              <a:spcBef>
                <a:spcPts val="1890"/>
              </a:spcBef>
              <a:defRPr sz="1600"/>
            </a:lvl1pPr>
            <a:lvl2pPr marL="469352" indent="-234676">
              <a:spcBef>
                <a:spcPts val="1890"/>
              </a:spcBef>
              <a:defRPr sz="1600"/>
            </a:lvl2pPr>
            <a:lvl3pPr marL="704025" indent="-234676">
              <a:spcBef>
                <a:spcPts val="1890"/>
              </a:spcBef>
              <a:defRPr sz="1600"/>
            </a:lvl3pPr>
            <a:lvl4pPr marL="938700" indent="-234676">
              <a:spcBef>
                <a:spcPts val="1890"/>
              </a:spcBef>
              <a:defRPr sz="1600"/>
            </a:lvl4pPr>
            <a:lvl5pPr marL="1173376" indent="-234676">
              <a:spcBef>
                <a:spcPts val="1890"/>
              </a:spcBef>
              <a:defRPr sz="16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3257088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33414" y="889000"/>
            <a:ext cx="7877175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241482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5737626" y="3524250"/>
            <a:ext cx="3121819" cy="2774950"/>
          </a:xfrm>
          <a:prstGeom prst="rect">
            <a:avLst/>
          </a:prstGeom>
        </p:spPr>
        <p:txBody>
          <a:bodyPr lIns="38400" tIns="19202" rIns="38400" bIns="19202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5910262" y="431800"/>
            <a:ext cx="2776538" cy="3702050"/>
          </a:xfrm>
          <a:prstGeom prst="rect">
            <a:avLst/>
          </a:prstGeom>
        </p:spPr>
        <p:txBody>
          <a:bodyPr lIns="38400" tIns="19202" rIns="38400" bIns="19202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371475" y="565150"/>
            <a:ext cx="6450806" cy="5734050"/>
          </a:xfrm>
          <a:prstGeom prst="rect">
            <a:avLst/>
          </a:prstGeom>
        </p:spPr>
        <p:txBody>
          <a:bodyPr lIns="38400" tIns="19202" rIns="38400" bIns="19202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5711198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95354" y="4476754"/>
            <a:ext cx="7358063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300" i="1"/>
            </a:lvl1pPr>
            <a:lvl2pPr marL="430784" indent="-164107" algn="ctr">
              <a:spcBef>
                <a:spcPts val="0"/>
              </a:spcBef>
              <a:defRPr sz="1300" i="1"/>
            </a:lvl2pPr>
            <a:lvl3pPr marL="697463" indent="-164107" algn="ctr">
              <a:spcBef>
                <a:spcPts val="0"/>
              </a:spcBef>
              <a:defRPr sz="1300" i="1"/>
            </a:lvl3pPr>
            <a:lvl4pPr marL="964139" indent="-164107" algn="ctr">
              <a:spcBef>
                <a:spcPts val="0"/>
              </a:spcBef>
              <a:defRPr sz="1300" i="1"/>
            </a:lvl4pPr>
            <a:lvl5pPr marL="1230815" indent="-164107" algn="ctr">
              <a:spcBef>
                <a:spcPts val="0"/>
              </a:spcBef>
              <a:defRPr sz="13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895354" y="3027074"/>
            <a:ext cx="7358063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0235509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19050" y="-635000"/>
            <a:ext cx="9182100" cy="8161867"/>
          </a:xfrm>
          <a:prstGeom prst="rect">
            <a:avLst/>
          </a:prstGeom>
        </p:spPr>
        <p:txBody>
          <a:bodyPr lIns="38400" tIns="19202" rIns="38400" bIns="19202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555665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428199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DA496-7307-4E8B-88DE-CB97B48BAB6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2094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666750" y="1149350"/>
            <a:ext cx="78105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666750" y="3536950"/>
            <a:ext cx="78105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00"/>
            </a:lvl1pPr>
            <a:lvl2pPr marL="0" indent="0" algn="ctr">
              <a:spcBef>
                <a:spcPts val="0"/>
              </a:spcBef>
              <a:buSzTx/>
              <a:buNone/>
              <a:defRPr sz="2300"/>
            </a:lvl2pPr>
            <a:lvl3pPr marL="0" indent="0" algn="ctr">
              <a:spcBef>
                <a:spcPts val="0"/>
              </a:spcBef>
              <a:buSzTx/>
              <a:buNone/>
              <a:defRPr sz="2300"/>
            </a:lvl3pPr>
            <a:lvl4pPr marL="0" indent="0" algn="ctr">
              <a:spcBef>
                <a:spcPts val="0"/>
              </a:spcBef>
              <a:buSzTx/>
              <a:buNone/>
              <a:defRPr sz="2300"/>
            </a:lvl4pPr>
            <a:lvl5pPr marL="0" indent="0" algn="ctr">
              <a:spcBef>
                <a:spcPts val="0"/>
              </a:spcBef>
              <a:buSzTx/>
              <a:buNone/>
              <a:defRPr sz="23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791523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172241" y="-196850"/>
            <a:ext cx="6800851" cy="6045200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238125" y="4756150"/>
            <a:ext cx="866775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238125" y="5721350"/>
            <a:ext cx="866775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00"/>
            </a:lvl1pPr>
            <a:lvl2pPr marL="0" indent="0" algn="ctr">
              <a:spcBef>
                <a:spcPts val="0"/>
              </a:spcBef>
              <a:buSzTx/>
              <a:buNone/>
              <a:defRPr sz="2300"/>
            </a:lvl2pPr>
            <a:lvl3pPr marL="0" indent="0" algn="ctr">
              <a:spcBef>
                <a:spcPts val="0"/>
              </a:spcBef>
              <a:buSzTx/>
              <a:buNone/>
              <a:defRPr sz="2300"/>
            </a:lvl3pPr>
            <a:lvl4pPr marL="0" indent="0" algn="ctr">
              <a:spcBef>
                <a:spcPts val="0"/>
              </a:spcBef>
              <a:buSzTx/>
              <a:buNone/>
              <a:defRPr sz="2300"/>
            </a:lvl4pPr>
            <a:lvl5pPr marL="0" indent="0" algn="ctr">
              <a:spcBef>
                <a:spcPts val="0"/>
              </a:spcBef>
              <a:buSzTx/>
              <a:buNone/>
              <a:defRPr sz="23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6398595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666750" y="2266950"/>
            <a:ext cx="78105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0777695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4810125" y="476250"/>
            <a:ext cx="4300538" cy="5734050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619128" y="476250"/>
            <a:ext cx="3833813" cy="2774950"/>
          </a:xfrm>
          <a:prstGeom prst="rect">
            <a:avLst/>
          </a:prstGeom>
        </p:spPr>
        <p:txBody>
          <a:bodyPr anchor="b"/>
          <a:lstStyle>
            <a:lvl1pPr>
              <a:defRPr sz="35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619128" y="3263900"/>
            <a:ext cx="3833813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00"/>
            </a:lvl1pPr>
            <a:lvl2pPr marL="0" indent="0" algn="ctr">
              <a:spcBef>
                <a:spcPts val="0"/>
              </a:spcBef>
              <a:buSzTx/>
              <a:buNone/>
              <a:defRPr sz="2300"/>
            </a:lvl2pPr>
            <a:lvl3pPr marL="0" indent="0" algn="ctr">
              <a:spcBef>
                <a:spcPts val="0"/>
              </a:spcBef>
              <a:buSzTx/>
              <a:buNone/>
              <a:defRPr sz="2300"/>
            </a:lvl3pPr>
            <a:lvl4pPr marL="0" indent="0" algn="ctr">
              <a:spcBef>
                <a:spcPts val="0"/>
              </a:spcBef>
              <a:buSzTx/>
              <a:buNone/>
              <a:defRPr sz="2300"/>
            </a:lvl4pPr>
            <a:lvl5pPr marL="0" indent="0" algn="ctr">
              <a:spcBef>
                <a:spcPts val="0"/>
              </a:spcBef>
              <a:buSzTx/>
              <a:buNone/>
              <a:defRPr sz="23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1136221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2285909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2650191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4110039" y="1574800"/>
            <a:ext cx="5229225" cy="4648200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633415" y="1574800"/>
            <a:ext cx="3833813" cy="4648200"/>
          </a:xfrm>
          <a:prstGeom prst="rect">
            <a:avLst/>
          </a:prstGeom>
        </p:spPr>
        <p:txBody>
          <a:bodyPr/>
          <a:lstStyle>
            <a:lvl1pPr marL="234681" indent="-234681">
              <a:spcBef>
                <a:spcPts val="1890"/>
              </a:spcBef>
              <a:defRPr sz="1600"/>
            </a:lvl1pPr>
            <a:lvl2pPr marL="469362" indent="-234681">
              <a:spcBef>
                <a:spcPts val="1890"/>
              </a:spcBef>
              <a:defRPr sz="1600"/>
            </a:lvl2pPr>
            <a:lvl3pPr marL="704041" indent="-234681">
              <a:spcBef>
                <a:spcPts val="1890"/>
              </a:spcBef>
              <a:defRPr sz="1600"/>
            </a:lvl3pPr>
            <a:lvl4pPr marL="938721" indent="-234681">
              <a:spcBef>
                <a:spcPts val="1890"/>
              </a:spcBef>
              <a:defRPr sz="1600"/>
            </a:lvl4pPr>
            <a:lvl5pPr marL="1173402" indent="-234681">
              <a:spcBef>
                <a:spcPts val="1890"/>
              </a:spcBef>
              <a:defRPr sz="16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0195044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33414" y="889000"/>
            <a:ext cx="7877175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641547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5737625" y="3524250"/>
            <a:ext cx="3121819" cy="2774950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5910262" y="431800"/>
            <a:ext cx="2776538" cy="3702050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371475" y="565150"/>
            <a:ext cx="6450806" cy="5734050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9300410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95353" y="4476753"/>
            <a:ext cx="7358063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300" i="1"/>
            </a:lvl1pPr>
            <a:lvl2pPr marL="430794" indent="-164111" algn="ctr">
              <a:spcBef>
                <a:spcPts val="0"/>
              </a:spcBef>
              <a:defRPr sz="1300" i="1"/>
            </a:lvl2pPr>
            <a:lvl3pPr marL="697478" indent="-164111" algn="ctr">
              <a:spcBef>
                <a:spcPts val="0"/>
              </a:spcBef>
              <a:defRPr sz="1300" i="1"/>
            </a:lvl3pPr>
            <a:lvl4pPr marL="964160" indent="-164111" algn="ctr">
              <a:spcBef>
                <a:spcPts val="0"/>
              </a:spcBef>
              <a:defRPr sz="1300" i="1"/>
            </a:lvl4pPr>
            <a:lvl5pPr marL="1230842" indent="-164111" algn="ctr">
              <a:spcBef>
                <a:spcPts val="0"/>
              </a:spcBef>
              <a:defRPr sz="13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895353" y="3027073"/>
            <a:ext cx="7358063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385984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sz="quarter" idx="13"/>
          </p:nvPr>
        </p:nvSpPr>
        <p:spPr>
          <a:xfrm>
            <a:off x="456028" y="1643063"/>
            <a:ext cx="8229600" cy="45252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ko-KR" altLang="en-US" smtClean="0"/>
              <a:t>표를 추가하려면 아이콘을 클릭하십시오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1E90-850C-410B-8B89-8394F580CFD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5830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19050" y="-635000"/>
            <a:ext cx="9182100" cy="8161867"/>
          </a:xfrm>
          <a:prstGeom prst="rect">
            <a:avLst/>
          </a:prstGeom>
        </p:spPr>
        <p:txBody>
          <a:bodyPr lIns="38401" tIns="19202" rIns="38401" bIns="19202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1343631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1574249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666750" y="1149350"/>
            <a:ext cx="78105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666750" y="3536950"/>
            <a:ext cx="78105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00"/>
            </a:lvl1pPr>
            <a:lvl2pPr marL="0" indent="0" algn="ctr">
              <a:spcBef>
                <a:spcPts val="0"/>
              </a:spcBef>
              <a:buSzTx/>
              <a:buNone/>
              <a:defRPr sz="2300"/>
            </a:lvl2pPr>
            <a:lvl3pPr marL="0" indent="0" algn="ctr">
              <a:spcBef>
                <a:spcPts val="0"/>
              </a:spcBef>
              <a:buSzTx/>
              <a:buNone/>
              <a:defRPr sz="2300"/>
            </a:lvl3pPr>
            <a:lvl4pPr marL="0" indent="0" algn="ctr">
              <a:spcBef>
                <a:spcPts val="0"/>
              </a:spcBef>
              <a:buSzTx/>
              <a:buNone/>
              <a:defRPr sz="2300"/>
            </a:lvl4pPr>
            <a:lvl5pPr marL="0" indent="0" algn="ctr">
              <a:spcBef>
                <a:spcPts val="0"/>
              </a:spcBef>
              <a:buSzTx/>
              <a:buNone/>
              <a:defRPr sz="23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2317628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666750" y="2266950"/>
            <a:ext cx="78105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9701807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4810125" y="476250"/>
            <a:ext cx="4300538" cy="5734050"/>
          </a:xfrm>
          <a:prstGeom prst="rect">
            <a:avLst/>
          </a:prstGeom>
        </p:spPr>
        <p:txBody>
          <a:bodyPr lIns="38404" tIns="19202" rIns="38404" bIns="19202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619125" y="476250"/>
            <a:ext cx="3833813" cy="2774950"/>
          </a:xfrm>
          <a:prstGeom prst="rect">
            <a:avLst/>
          </a:prstGeom>
        </p:spPr>
        <p:txBody>
          <a:bodyPr anchor="b"/>
          <a:lstStyle>
            <a:lvl1pPr>
              <a:defRPr sz="35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619125" y="3263900"/>
            <a:ext cx="3833813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00"/>
            </a:lvl1pPr>
            <a:lvl2pPr marL="0" indent="0" algn="ctr">
              <a:spcBef>
                <a:spcPts val="0"/>
              </a:spcBef>
              <a:buSzTx/>
              <a:buNone/>
              <a:defRPr sz="2300"/>
            </a:lvl2pPr>
            <a:lvl3pPr marL="0" indent="0" algn="ctr">
              <a:spcBef>
                <a:spcPts val="0"/>
              </a:spcBef>
              <a:buSzTx/>
              <a:buNone/>
              <a:defRPr sz="2300"/>
            </a:lvl3pPr>
            <a:lvl4pPr marL="0" indent="0" algn="ctr">
              <a:spcBef>
                <a:spcPts val="0"/>
              </a:spcBef>
              <a:buSzTx/>
              <a:buNone/>
              <a:defRPr sz="2300"/>
            </a:lvl4pPr>
            <a:lvl5pPr marL="0" indent="0" algn="ctr">
              <a:spcBef>
                <a:spcPts val="0"/>
              </a:spcBef>
              <a:buSzTx/>
              <a:buNone/>
              <a:defRPr sz="23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0545954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8811192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2751094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4110038" y="1574800"/>
            <a:ext cx="5229225" cy="4648200"/>
          </a:xfrm>
          <a:prstGeom prst="rect">
            <a:avLst/>
          </a:prstGeom>
        </p:spPr>
        <p:txBody>
          <a:bodyPr lIns="38404" tIns="19202" rIns="38404" bIns="19202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633412" y="1574800"/>
            <a:ext cx="3833813" cy="4648200"/>
          </a:xfrm>
          <a:prstGeom prst="rect">
            <a:avLst/>
          </a:prstGeom>
        </p:spPr>
        <p:txBody>
          <a:bodyPr/>
          <a:lstStyle>
            <a:lvl1pPr marL="234696" indent="-234696">
              <a:spcBef>
                <a:spcPts val="1890"/>
              </a:spcBef>
              <a:defRPr sz="1600"/>
            </a:lvl1pPr>
            <a:lvl2pPr marL="469392" indent="-234696">
              <a:spcBef>
                <a:spcPts val="1890"/>
              </a:spcBef>
              <a:defRPr sz="1600"/>
            </a:lvl2pPr>
            <a:lvl3pPr marL="704088" indent="-234696">
              <a:spcBef>
                <a:spcPts val="1890"/>
              </a:spcBef>
              <a:defRPr sz="1600"/>
            </a:lvl3pPr>
            <a:lvl4pPr marL="938784" indent="-234696">
              <a:spcBef>
                <a:spcPts val="1890"/>
              </a:spcBef>
              <a:defRPr sz="1600"/>
            </a:lvl4pPr>
            <a:lvl5pPr marL="1173480" indent="-234696">
              <a:spcBef>
                <a:spcPts val="1890"/>
              </a:spcBef>
              <a:defRPr sz="16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6149141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33413" y="889000"/>
            <a:ext cx="7877175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470023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5737622" y="3524250"/>
            <a:ext cx="3121819" cy="2774950"/>
          </a:xfrm>
          <a:prstGeom prst="rect">
            <a:avLst/>
          </a:prstGeom>
        </p:spPr>
        <p:txBody>
          <a:bodyPr lIns="38404" tIns="19202" rIns="38404" bIns="19202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5910262" y="431800"/>
            <a:ext cx="2776538" cy="3702050"/>
          </a:xfrm>
          <a:prstGeom prst="rect">
            <a:avLst/>
          </a:prstGeom>
        </p:spPr>
        <p:txBody>
          <a:bodyPr lIns="38404" tIns="19202" rIns="38404" bIns="19202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371475" y="565150"/>
            <a:ext cx="6450806" cy="5734050"/>
          </a:xfrm>
          <a:prstGeom prst="rect">
            <a:avLst/>
          </a:prstGeom>
        </p:spPr>
        <p:txBody>
          <a:bodyPr lIns="38404" tIns="19202" rIns="38404" bIns="19202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6057399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6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7028" y="3984220"/>
            <a:ext cx="40386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32681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95350" y="4476750"/>
            <a:ext cx="7358063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300" i="1"/>
            </a:lvl1pPr>
            <a:lvl2pPr marL="430823" indent="-164123" algn="ctr">
              <a:spcBef>
                <a:spcPts val="0"/>
              </a:spcBef>
              <a:defRPr sz="1300" i="1"/>
            </a:lvl2pPr>
            <a:lvl3pPr marL="697523" indent="-164123" algn="ctr">
              <a:spcBef>
                <a:spcPts val="0"/>
              </a:spcBef>
              <a:defRPr sz="1300" i="1"/>
            </a:lvl3pPr>
            <a:lvl4pPr marL="964223" indent="-164123" algn="ctr">
              <a:spcBef>
                <a:spcPts val="0"/>
              </a:spcBef>
              <a:defRPr sz="1300" i="1"/>
            </a:lvl4pPr>
            <a:lvl5pPr marL="1230923" indent="-164123" algn="ctr">
              <a:spcBef>
                <a:spcPts val="0"/>
              </a:spcBef>
              <a:defRPr sz="13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895350" y="3027070"/>
            <a:ext cx="7358063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3520389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19050" y="-635000"/>
            <a:ext cx="9182100" cy="8161867"/>
          </a:xfrm>
          <a:prstGeom prst="rect">
            <a:avLst/>
          </a:prstGeom>
        </p:spPr>
        <p:txBody>
          <a:bodyPr lIns="38404" tIns="19202" rIns="38404" bIns="19202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5580712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806727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0" indent="0">
              <a:buNone/>
              <a:defRPr sz="2800"/>
            </a:lvl2pPr>
            <a:lvl3pPr marL="914320" indent="0">
              <a:buNone/>
              <a:defRPr sz="2400"/>
            </a:lvl3pPr>
            <a:lvl4pPr marL="1371480" indent="0">
              <a:buNone/>
              <a:defRPr sz="2000"/>
            </a:lvl4pPr>
            <a:lvl5pPr marL="1828640" indent="0">
              <a:buNone/>
              <a:defRPr sz="2000"/>
            </a:lvl5pPr>
            <a:lvl6pPr marL="2285800" indent="0">
              <a:buNone/>
              <a:defRPr sz="2000"/>
            </a:lvl6pPr>
            <a:lvl7pPr marL="2742960" indent="0">
              <a:buNone/>
              <a:defRPr sz="2000"/>
            </a:lvl7pPr>
            <a:lvl8pPr marL="3200117" indent="0">
              <a:buNone/>
              <a:defRPr sz="2000"/>
            </a:lvl8pPr>
            <a:lvl9pPr marL="3657279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60" indent="0">
              <a:buNone/>
              <a:defRPr sz="1200"/>
            </a:lvl2pPr>
            <a:lvl3pPr marL="914320" indent="0">
              <a:buNone/>
              <a:defRPr sz="1000"/>
            </a:lvl3pPr>
            <a:lvl4pPr marL="1371480" indent="0">
              <a:buNone/>
              <a:defRPr sz="900"/>
            </a:lvl4pPr>
            <a:lvl5pPr marL="1828640" indent="0">
              <a:buNone/>
              <a:defRPr sz="900"/>
            </a:lvl5pPr>
            <a:lvl6pPr marL="2285800" indent="0">
              <a:buNone/>
              <a:defRPr sz="900"/>
            </a:lvl6pPr>
            <a:lvl7pPr marL="2742960" indent="0">
              <a:buNone/>
              <a:defRPr sz="900"/>
            </a:lvl7pPr>
            <a:lvl8pPr marL="3200117" indent="0">
              <a:buNone/>
              <a:defRPr sz="900"/>
            </a:lvl8pPr>
            <a:lvl9pPr marL="3657279" indent="0">
              <a:buNone/>
              <a:defRPr sz="900"/>
            </a:lvl9pPr>
          </a:lstStyle>
          <a:p>
            <a:r>
              <a:rPr lang="ko-KR" altLang="en-US" smtClean="0"/>
              <a:t>마스터 텍스트 스타일을 편집합니다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705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422D86A-5F52-4165-8473-F1B836277586}" type="datetime1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함초롬돋움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2022-01-21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D22CD3B-FDDF-4998-970C-76E6E0BEC65F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함초롬돋움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4078982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</p:sldLayoutIdLst>
  <p:hf sldNum="0" hdr="0" ftr="0" dt="0"/>
  <p:txStyles>
    <p:titleStyle>
      <a:lvl1pPr algn="ctr" defTabSz="91432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870" indent="-342870" algn="l" defTabSz="91432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85" indent="-285726" algn="l" defTabSz="91432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0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60" indent="-228580" algn="l" defTabSz="91432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20" indent="-228580" algn="l" defTabSz="91432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80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9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9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8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6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7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9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422D86A-5F52-4165-8473-F1B836277586}" type="datetime1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함초롬돋움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2022-01-21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D22CD3B-FDDF-4998-970C-76E6E0BEC65F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함초롬돋움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263973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</p:sldLayoutIdLst>
  <p:hf sldNum="0" hdr="0" ftr="0" dt="0"/>
  <p:txStyles>
    <p:titleStyle>
      <a:lvl1pPr algn="ctr" defTabSz="91432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870" indent="-342870" algn="l" defTabSz="91432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85" indent="-285726" algn="l" defTabSz="91432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0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60" indent="-228580" algn="l" defTabSz="91432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20" indent="-228580" algn="l" defTabSz="91432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80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9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9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8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6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7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9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422D86A-5F52-4165-8473-F1B836277586}" type="datetime1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함초롬돋움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2022-01-21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D22CD3B-FDDF-4998-970C-76E6E0BEC65F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함초롬돋움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1729807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</p:sldLayoutIdLst>
  <p:hf sldNum="0" hdr="0" ftr="0" dt="0"/>
  <p:txStyles>
    <p:titleStyle>
      <a:lvl1pPr algn="ctr" defTabSz="91432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870" indent="-342870" algn="l" defTabSz="91432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85" indent="-285726" algn="l" defTabSz="91432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0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60" indent="-228580" algn="l" defTabSz="91432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20" indent="-228580" algn="l" defTabSz="91432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80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9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9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8" indent="-228580" algn="l" defTabSz="91432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4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0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60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7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9" algn="l" defTabSz="91432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398" tIns="45714" rIns="91398" bIns="45714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398" tIns="45714" rIns="91398" bIns="45714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485"/>
            <a:ext cx="2133600" cy="365125"/>
          </a:xfrm>
          <a:prstGeom prst="rect">
            <a:avLst/>
          </a:prstGeom>
        </p:spPr>
        <p:txBody>
          <a:bodyPr vert="horz" lIns="91398" tIns="45714" rIns="9139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78E9276-EA35-4ED7-9BCE-197597212636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2022-01-21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485"/>
            <a:ext cx="2895600" cy="365125"/>
          </a:xfrm>
          <a:prstGeom prst="rect">
            <a:avLst/>
          </a:prstGeom>
        </p:spPr>
        <p:txBody>
          <a:bodyPr vert="horz" lIns="91398" tIns="45714" rIns="9139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485"/>
            <a:ext cx="2133600" cy="365125"/>
          </a:xfrm>
          <a:prstGeom prst="rect">
            <a:avLst/>
          </a:prstGeom>
        </p:spPr>
        <p:txBody>
          <a:bodyPr vert="horz" lIns="91398" tIns="45714" rIns="9139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8CADA93-105F-4BD8-8DA8-9047AA3A252B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590091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ctr" defTabSz="913942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36" indent="-342736" algn="l" defTabSz="913942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75" indent="-285614" algn="l" defTabSz="913942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4" indent="-228490" algn="l" defTabSz="91394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96" indent="-228490" algn="l" defTabSz="913942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59" indent="-228490" algn="l" defTabSz="913942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38" indent="-228490" algn="l" defTabSz="91394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10" indent="-228490" algn="l" defTabSz="91394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80" indent="-228490" algn="l" defTabSz="91394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60" indent="-228490" algn="l" defTabSz="91394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2" algn="l" defTabSz="91394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4" algn="l" defTabSz="91394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86" algn="l" defTabSz="91394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66" algn="l" defTabSz="91394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29" algn="l" defTabSz="91394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92" algn="l" defTabSz="91394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54" algn="l" defTabSz="91394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633414" y="177800"/>
            <a:ext cx="7877175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1336" tIns="21336" rIns="21336" bIns="21336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33414" y="1574800"/>
            <a:ext cx="7877175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1336" tIns="21336" rIns="21336" bIns="21336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4451895" y="6540504"/>
            <a:ext cx="235450" cy="196977"/>
          </a:xfrm>
          <a:prstGeom prst="rect">
            <a:avLst/>
          </a:prstGeom>
          <a:ln w="12700">
            <a:miter lim="400000"/>
          </a:ln>
        </p:spPr>
        <p:txBody>
          <a:bodyPr wrap="none" lIns="21336" tIns="21336" rIns="21336" bIns="21336">
            <a:spAutoFit/>
          </a:bodyPr>
          <a:lstStyle>
            <a:lvl1pPr>
              <a:defRPr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346679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346679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96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  <p:sldLayoutId id="2147483954" r:id="rId12"/>
  </p:sldLayoutIdLst>
  <p:transition spd="med"/>
  <p:txStyles>
    <p:titleStyle>
      <a:lvl1pPr marL="0" marR="0" indent="0" algn="ctr" defTabSz="3466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3466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3466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3466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3466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3466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3466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3466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3466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266676" marR="0" indent="-266676" algn="l" defTabSz="346679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533352" marR="0" indent="-266676" algn="l" defTabSz="346679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800029" marR="0" indent="-266676" algn="l" defTabSz="346679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066706" marR="0" indent="-266676" algn="l" defTabSz="346679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333384" marR="0" indent="-266676" algn="l" defTabSz="346679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579544" marR="0" indent="-246162" algn="l" defTabSz="346679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1846221" marR="0" indent="-246162" algn="l" defTabSz="346679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112897" marR="0" indent="-246162" algn="l" defTabSz="346679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379576" marR="0" indent="-246162" algn="l" defTabSz="346679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3466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3466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3466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3466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3466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3466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3466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3466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34667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633414" y="177800"/>
            <a:ext cx="7877175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1336" tIns="21336" rIns="21336" bIns="21336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33414" y="1574800"/>
            <a:ext cx="7877175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1336" tIns="21336" rIns="21336" bIns="21336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4451895" y="6540503"/>
            <a:ext cx="235450" cy="196977"/>
          </a:xfrm>
          <a:prstGeom prst="rect">
            <a:avLst/>
          </a:prstGeom>
          <a:ln w="12700">
            <a:miter lim="400000"/>
          </a:ln>
        </p:spPr>
        <p:txBody>
          <a:bodyPr wrap="none" lIns="21336" tIns="21336" rIns="21336" bIns="21336">
            <a:spAutoFit/>
          </a:bodyPr>
          <a:lstStyle>
            <a:lvl1pPr>
              <a:defRPr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346686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346686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32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</p:sldLayoutIdLst>
  <p:transition spd="med"/>
  <p:txStyles>
    <p:titleStyle>
      <a:lvl1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266682" marR="0" indent="-266682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533364" marR="0" indent="-266682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800046" marR="0" indent="-266682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066729" marR="0" indent="-266682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333413" marR="0" indent="-266682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579579" marR="0" indent="-246167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1846262" marR="0" indent="-246167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112944" marR="0" indent="-246167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379628" marR="0" indent="-246167" algn="l" defTabSz="346686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3466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633413" y="177800"/>
            <a:ext cx="7877175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1336" tIns="21336" rIns="21336" bIns="21336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33413" y="1574800"/>
            <a:ext cx="7877175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1336" tIns="21336" rIns="21336" bIns="21336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4451895" y="6540500"/>
            <a:ext cx="235449" cy="196977"/>
          </a:xfrm>
          <a:prstGeom prst="rect">
            <a:avLst/>
          </a:prstGeom>
          <a:ln w="12700">
            <a:miter lim="400000"/>
          </a:ln>
        </p:spPr>
        <p:txBody>
          <a:bodyPr wrap="none" lIns="21336" tIns="21336" rIns="21336" bIns="21336">
            <a:spAutoFit/>
          </a:bodyPr>
          <a:lstStyle>
            <a:lvl1pPr>
              <a:defRPr sz="10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34671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kern="0">
                <a:solidFill>
                  <a:srgbClr val="000000"/>
                </a:solidFill>
              </a:rPr>
              <a:pPr algn="ctr" defTabSz="34671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256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p:transition spd="med"/>
  <p:txStyles>
    <p:titleStyle>
      <a:lvl1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7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266700" marR="0" indent="-266700" algn="l" defTabSz="346710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533400" marR="0" indent="-266700" algn="l" defTabSz="346710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800100" marR="0" indent="-266700" algn="l" defTabSz="346710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066800" marR="0" indent="-266700" algn="l" defTabSz="346710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333500" marR="0" indent="-266700" algn="l" defTabSz="346710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579684" marR="0" indent="-246184" algn="l" defTabSz="346710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1846384" marR="0" indent="-246184" algn="l" defTabSz="346710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113084" marR="0" indent="-246184" algn="l" defTabSz="346710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379784" marR="0" indent="-246184" algn="l" defTabSz="346710" rtl="0" latinLnBrk="0">
        <a:lnSpc>
          <a:spcPct val="100000"/>
        </a:lnSpc>
        <a:spcBef>
          <a:spcPts val="2478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34671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83668" y="692700"/>
            <a:ext cx="6192688" cy="83098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en-US" altLang="ko-KR" sz="4800" b="1" dirty="0">
                <a:solidFill>
                  <a:schemeClr val="bg1"/>
                </a:solidFill>
              </a:rPr>
              <a:t>2022 </a:t>
            </a:r>
            <a:r>
              <a:rPr lang="ko-KR" altLang="en-US" sz="4800" b="1" dirty="0">
                <a:solidFill>
                  <a:schemeClr val="bg1"/>
                </a:solidFill>
              </a:rPr>
              <a:t>겨울 성경학교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87624" y="2492896"/>
            <a:ext cx="7056784" cy="66171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ko-KR" altLang="en-US" sz="3700" b="1" dirty="0">
                <a:solidFill>
                  <a:schemeClr val="bg1"/>
                </a:solidFill>
              </a:rPr>
              <a:t>성령의 능력으로 충만한 어린이</a:t>
            </a:r>
          </a:p>
        </p:txBody>
      </p:sp>
    </p:spTree>
    <p:extLst>
      <p:ext uri="{BB962C8B-B14F-4D97-AF65-F5344CB8AC3E}">
        <p14:creationId xmlns:p14="http://schemas.microsoft.com/office/powerpoint/2010/main" val="253218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12665" y="0"/>
            <a:ext cx="911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6594"/>
      </p:ext>
    </p:extLst>
  </p:cSld>
  <p:clrMapOvr>
    <a:masterClrMapping/>
  </p:clrMapOvr>
  <p:transition advTm="16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12665" y="0"/>
            <a:ext cx="911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9577"/>
      </p:ext>
    </p:extLst>
  </p:cSld>
  <p:clrMapOvr>
    <a:masterClrMapping/>
  </p:clrMapOvr>
  <p:transition advTm="27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91" y="0"/>
            <a:ext cx="9139429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3720028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90" y="0"/>
            <a:ext cx="9139429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1475711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90" y="0"/>
            <a:ext cx="9139429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6261073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90" y="0"/>
            <a:ext cx="9139429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8798104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7" y="0"/>
            <a:ext cx="9139429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8296825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7" y="0"/>
            <a:ext cx="9139429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6360526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" y="0"/>
            <a:ext cx="9139429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8567133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" y="0"/>
            <a:ext cx="9139429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5032386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440" y="21"/>
            <a:ext cx="7015163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548682"/>
            <a:ext cx="5326856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337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2665" y="0"/>
            <a:ext cx="911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808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2665" y="0"/>
            <a:ext cx="911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9139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2665" y="0"/>
            <a:ext cx="911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31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2665" y="0"/>
            <a:ext cx="911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6140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2665" y="0"/>
            <a:ext cx="911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7949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2665" y="0"/>
            <a:ext cx="911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9936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2" cstate="print"/>
          <a:stretch>
            <a:fillRect/>
          </a:stretch>
        </p:blipFill>
        <p:spPr>
          <a:xfrm>
            <a:off x="61842" y="0"/>
            <a:ext cx="9118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12687"/>
      </p:ext>
    </p:extLst>
  </p:cSld>
  <p:clrMapOvr>
    <a:masterClrMapping/>
  </p:clrMapOvr>
  <p:transition advTm="14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Times New Roman"/>
      </a:majorFont>
      <a:minorFont>
        <a:latin typeface="함초롬돋움"/>
        <a:ea typeface="함초롬돋움"/>
        <a:cs typeface="Times New Roman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Times New Roman"/>
      </a:majorFont>
      <a:minorFont>
        <a:latin typeface="함초롬돋움"/>
        <a:ea typeface="함초롬돋움"/>
        <a:cs typeface="Times New Roman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Times New Roman"/>
      </a:majorFont>
      <a:minorFont>
        <a:latin typeface="함초롬돋움"/>
        <a:ea typeface="함초롬돋움"/>
        <a:cs typeface="Times New Roman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6818</TotalTime>
  <Words>7</Words>
  <Application>Microsoft Office PowerPoint</Application>
  <PresentationFormat>화면 슬라이드 쇼(4:3)</PresentationFormat>
  <Paragraphs>2</Paragraphs>
  <Slides>19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7</vt:i4>
      </vt:variant>
      <vt:variant>
        <vt:lpstr>슬라이드 제목</vt:lpstr>
      </vt:variant>
      <vt:variant>
        <vt:i4>19</vt:i4>
      </vt:variant>
    </vt:vector>
  </HeadingPairs>
  <TitlesOfParts>
    <vt:vector size="26" baseType="lpstr">
      <vt:lpstr>한컴오피스</vt:lpstr>
      <vt:lpstr>1_한컴오피스</vt:lpstr>
      <vt:lpstr>2_한컴오피스</vt:lpstr>
      <vt:lpstr>1_Office 테마</vt:lpstr>
      <vt:lpstr>White</vt:lpstr>
      <vt:lpstr>1_White</vt:lpstr>
      <vt:lpstr>2_White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파워피티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파워피티</dc:creator>
  <cp:lastModifiedBy>Registered User</cp:lastModifiedBy>
  <cp:revision>878</cp:revision>
  <dcterms:created xsi:type="dcterms:W3CDTF">2002-08-20T12:26:03Z</dcterms:created>
  <dcterms:modified xsi:type="dcterms:W3CDTF">2022-01-21T14:15:38Z</dcterms:modified>
</cp:coreProperties>
</file>