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4270" r:id="rId5"/>
  </p:sldMasterIdLst>
  <p:notesMasterIdLst>
    <p:notesMasterId r:id="rId9"/>
  </p:notesMasterIdLst>
  <p:sldIdLst>
    <p:sldId id="1125" r:id="rId6"/>
    <p:sldId id="2479" r:id="rId7"/>
    <p:sldId id="2480" r:id="rId8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ACD160"/>
    <a:srgbClr val="111111"/>
    <a:srgbClr val="99E0FF"/>
    <a:srgbClr val="E2BB40"/>
    <a:srgbClr val="080808"/>
    <a:srgbClr val="0000FF"/>
    <a:srgbClr val="CC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7055" autoAdjust="0"/>
  </p:normalViewPr>
  <p:slideViewPr>
    <p:cSldViewPr>
      <p:cViewPr varScale="1">
        <p:scale>
          <a:sx n="81" d="100"/>
          <a:sy n="81" d="100"/>
        </p:scale>
        <p:origin x="-902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82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7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8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7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9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9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23392" y="1341451"/>
            <a:ext cx="11233248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AutoNum type="arabicPeriod"/>
            </a:pP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사순절 기간 미션을 잘 해준 친구들을 칭찬합니다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회개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절제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겸손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용서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선행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부활절 공과공부는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예수님을 전하는 선물 만들기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다음주일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(24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예배위원은 사회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송효권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송예권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어린이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한유</a:t>
            </a:r>
            <a:r>
              <a:rPr lang="ko-KR" altLang="en-US" sz="3200" b="1" dirty="0" err="1"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어린이 입니다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칭찬합니다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 </a:t>
            </a: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사순절</a:t>
            </a: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5, 6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번째 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미션</a:t>
            </a:r>
            <a:r>
              <a:rPr kumimoji="0"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87" y="1870747"/>
            <a:ext cx="226087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04" y="1870747"/>
            <a:ext cx="211785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80" y="1870747"/>
            <a:ext cx="197918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48" y="1870747"/>
            <a:ext cx="1966583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06" y="1870747"/>
            <a:ext cx="2046751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rgbClr val="3333FF"/>
                  </a:solidFill>
                </a:rPr>
                <a:t>종려주일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      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3240334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1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2989DE-A380-4095-B1E0-04E91A0C4257}">
  <ds:schemaRefs>
    <ds:schemaRef ds:uri="http://purl.org/dc/elements/1.1/"/>
    <ds:schemaRef ds:uri="b1542b66-be90-4ea2-9bb2-b25b806b2984"/>
    <ds:schemaRef ds:uri="20f6cbf1-5f90-4908-b26f-e717de893987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15026</TotalTime>
  <Words>84</Words>
  <Application>Microsoft Office PowerPoint</Application>
  <PresentationFormat>사용자 지정</PresentationFormat>
  <Paragraphs>12</Paragraphs>
  <Slides>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</vt:i4>
      </vt:variant>
    </vt:vector>
  </HeadingPairs>
  <TitlesOfParts>
    <vt:vector size="5" baseType="lpstr">
      <vt:lpstr>파형</vt:lpstr>
      <vt:lpstr>Office 테마</vt:lpstr>
      <vt:lpstr>광  고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1280</cp:revision>
  <dcterms:created xsi:type="dcterms:W3CDTF">2002-08-20T12:26:03Z</dcterms:created>
  <dcterms:modified xsi:type="dcterms:W3CDTF">2022-04-16T15:26:09Z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