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38" r:id="rId5"/>
    <p:sldMasterId id="2147485050" r:id="rId6"/>
    <p:sldMasterId id="2147485074" r:id="rId7"/>
  </p:sldMasterIdLst>
  <p:notesMasterIdLst>
    <p:notesMasterId r:id="rId53"/>
  </p:notesMasterIdLst>
  <p:sldIdLst>
    <p:sldId id="1998" r:id="rId8"/>
    <p:sldId id="305" r:id="rId9"/>
    <p:sldId id="3753" r:id="rId10"/>
    <p:sldId id="3754" r:id="rId11"/>
    <p:sldId id="3755" r:id="rId12"/>
    <p:sldId id="3756" r:id="rId13"/>
    <p:sldId id="3757" r:id="rId14"/>
    <p:sldId id="266" r:id="rId15"/>
    <p:sldId id="3758" r:id="rId16"/>
    <p:sldId id="3530" r:id="rId17"/>
    <p:sldId id="3531" r:id="rId18"/>
    <p:sldId id="3738" r:id="rId19"/>
    <p:sldId id="3739" r:id="rId20"/>
    <p:sldId id="3740" r:id="rId21"/>
    <p:sldId id="3741" r:id="rId22"/>
    <p:sldId id="3742" r:id="rId23"/>
    <p:sldId id="3743" r:id="rId24"/>
    <p:sldId id="3744" r:id="rId25"/>
    <p:sldId id="256" r:id="rId26"/>
    <p:sldId id="257" r:id="rId27"/>
    <p:sldId id="258" r:id="rId28"/>
    <p:sldId id="259" r:id="rId29"/>
    <p:sldId id="260" r:id="rId30"/>
    <p:sldId id="2614" r:id="rId31"/>
    <p:sldId id="2547" r:id="rId32"/>
    <p:sldId id="2548" r:id="rId33"/>
    <p:sldId id="2549" r:id="rId34"/>
    <p:sldId id="2550" r:id="rId35"/>
    <p:sldId id="3732" r:id="rId36"/>
    <p:sldId id="3733" r:id="rId37"/>
    <p:sldId id="3734" r:id="rId38"/>
    <p:sldId id="3735" r:id="rId39"/>
    <p:sldId id="3736" r:id="rId40"/>
    <p:sldId id="3737" r:id="rId41"/>
    <p:sldId id="2915" r:id="rId42"/>
    <p:sldId id="3067" r:id="rId43"/>
    <p:sldId id="3068" r:id="rId44"/>
    <p:sldId id="3069" r:id="rId45"/>
    <p:sldId id="276" r:id="rId46"/>
    <p:sldId id="2922" r:id="rId47"/>
    <p:sldId id="2641" r:id="rId48"/>
    <p:sldId id="1932" r:id="rId49"/>
    <p:sldId id="1933" r:id="rId50"/>
    <p:sldId id="1934" r:id="rId51"/>
    <p:sldId id="2363" r:id="rId5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86422" autoAdjust="0"/>
  </p:normalViewPr>
  <p:slideViewPr>
    <p:cSldViewPr snapToGrid="0">
      <p:cViewPr varScale="1">
        <p:scale>
          <a:sx n="72" d="100"/>
          <a:sy n="72" d="100"/>
        </p:scale>
        <p:origin x="739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41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985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60FA3-5BB8-D83A-F9DB-AAAB000A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04E9E1-5FCB-FE26-E1F2-18BF14D6F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3FB103-B672-965F-AB90-2139379CA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262BCD-88AC-B718-DC5E-593C5271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3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4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4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205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5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6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24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3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91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9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92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5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89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60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8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bin"/><Relationship Id="rId5" Type="http://schemas.openxmlformats.org/officeDocument/2006/relationships/image" Target="../media/image22.bin"/><Relationship Id="rId4" Type="http://schemas.openxmlformats.org/officeDocument/2006/relationships/image" Target="../media/image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bin"/><Relationship Id="rId5" Type="http://schemas.openxmlformats.org/officeDocument/2006/relationships/image" Target="../media/image24.bin"/><Relationship Id="rId4" Type="http://schemas.openxmlformats.org/officeDocument/2006/relationships/image" Target="../media/image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bin"/><Relationship Id="rId5" Type="http://schemas.openxmlformats.org/officeDocument/2006/relationships/image" Target="../media/image26.bin"/><Relationship Id="rId4" Type="http://schemas.openxmlformats.org/officeDocument/2006/relationships/image" Target="../media/image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bin"/><Relationship Id="rId5" Type="http://schemas.openxmlformats.org/officeDocument/2006/relationships/image" Target="../media/image27.bin"/><Relationship Id="rId4" Type="http://schemas.openxmlformats.org/officeDocument/2006/relationships/image" Target="../media/image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bin"/><Relationship Id="rId5" Type="http://schemas.openxmlformats.org/officeDocument/2006/relationships/image" Target="../media/image28.bin"/><Relationship Id="rId4" Type="http://schemas.openxmlformats.org/officeDocument/2006/relationships/image" Target="../media/image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bin"/><Relationship Id="rId5" Type="http://schemas.openxmlformats.org/officeDocument/2006/relationships/image" Target="../media/image29.bin"/><Relationship Id="rId4" Type="http://schemas.openxmlformats.org/officeDocument/2006/relationships/image" Target="../media/image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bin"/><Relationship Id="rId5" Type="http://schemas.openxmlformats.org/officeDocument/2006/relationships/image" Target="../media/image31.bin"/><Relationship Id="rId4" Type="http://schemas.openxmlformats.org/officeDocument/2006/relationships/image" Target="../media/image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bin"/><Relationship Id="rId5" Type="http://schemas.openxmlformats.org/officeDocument/2006/relationships/image" Target="../media/image35.bin"/><Relationship Id="rId4" Type="http://schemas.openxmlformats.org/officeDocument/2006/relationships/image" Target="../media/image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8.bin"/><Relationship Id="rId5" Type="http://schemas.openxmlformats.org/officeDocument/2006/relationships/image" Target="../media/image37.bin"/><Relationship Id="rId4" Type="http://schemas.openxmlformats.org/officeDocument/2006/relationships/image" Target="../media/image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0.bin"/><Relationship Id="rId5" Type="http://schemas.openxmlformats.org/officeDocument/2006/relationships/image" Target="../media/image39.bin"/><Relationship Id="rId4" Type="http://schemas.openxmlformats.org/officeDocument/2006/relationships/image" Target="../media/image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bin"/><Relationship Id="rId5" Type="http://schemas.openxmlformats.org/officeDocument/2006/relationships/image" Target="../media/image41.bin"/><Relationship Id="rId4" Type="http://schemas.openxmlformats.org/officeDocument/2006/relationships/image" Target="../media/image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bin"/><Relationship Id="rId5" Type="http://schemas.openxmlformats.org/officeDocument/2006/relationships/image" Target="../media/image42.bin"/><Relationship Id="rId4" Type="http://schemas.openxmlformats.org/officeDocument/2006/relationships/image" Target="../media/image3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bin"/><Relationship Id="rId5" Type="http://schemas.openxmlformats.org/officeDocument/2006/relationships/image" Target="../media/image47.bin"/><Relationship Id="rId4" Type="http://schemas.openxmlformats.org/officeDocument/2006/relationships/image" Target="../media/image4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8.bin"/><Relationship Id="rId4" Type="http://schemas.openxmlformats.org/officeDocument/2006/relationships/image" Target="../media/image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0.bin"/><Relationship Id="rId5" Type="http://schemas.openxmlformats.org/officeDocument/2006/relationships/image" Target="../media/image46.bin"/><Relationship Id="rId4" Type="http://schemas.openxmlformats.org/officeDocument/2006/relationships/image" Target="../media/image4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2.bin"/><Relationship Id="rId5" Type="http://schemas.openxmlformats.org/officeDocument/2006/relationships/image" Target="../media/image46.bin"/><Relationship Id="rId4" Type="http://schemas.openxmlformats.org/officeDocument/2006/relationships/image" Target="../media/image5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3.bin"/><Relationship Id="rId5" Type="http://schemas.openxmlformats.org/officeDocument/2006/relationships/image" Target="../media/image48.bin"/><Relationship Id="rId4" Type="http://schemas.openxmlformats.org/officeDocument/2006/relationships/image" Target="../media/image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4.bin"/><Relationship Id="rId5" Type="http://schemas.openxmlformats.org/officeDocument/2006/relationships/image" Target="../media/image46.bin"/><Relationship Id="rId4" Type="http://schemas.openxmlformats.org/officeDocument/2006/relationships/image" Target="../media/image4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5.bin"/><Relationship Id="rId5" Type="http://schemas.openxmlformats.org/officeDocument/2006/relationships/image" Target="../media/image46.bin"/><Relationship Id="rId4" Type="http://schemas.openxmlformats.org/officeDocument/2006/relationships/image" Target="../media/image5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11.bin"/><Relationship Id="rId4" Type="http://schemas.openxmlformats.org/officeDocument/2006/relationships/image" Target="../media/image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13.bin"/><Relationship Id="rId4" Type="http://schemas.openxmlformats.org/officeDocument/2006/relationships/image" Target="../media/image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.bin"/><Relationship Id="rId5" Type="http://schemas.openxmlformats.org/officeDocument/2006/relationships/image" Target="../media/image11.bin"/><Relationship Id="rId4" Type="http://schemas.openxmlformats.org/officeDocument/2006/relationships/image" Target="../media/image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.bin"/><Relationship Id="rId5" Type="http://schemas.openxmlformats.org/officeDocument/2006/relationships/image" Target="../media/image13.bin"/><Relationship Id="rId4" Type="http://schemas.openxmlformats.org/officeDocument/2006/relationships/image" Target="../media/image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천국에 들어가는 길은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천국에 들어가는 길은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뿐이지요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황금 집으로 가는 길도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뿐이지요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2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763" y="228600"/>
            <a:ext cx="30452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천국에 들어가는 길은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2444" y="851841"/>
            <a:ext cx="8103055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다른 길은 다른 길은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다른 길은 없어요 아멘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천국에 들어가는 길은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뿐이지요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76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412273"/>
            <a:ext cx="21886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5" y="801663"/>
            <a:ext cx="1236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D9D0-7587-1722-71F5-6F5348F2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3A3F975-0E64-F7B1-5F39-08DF017F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321344-201A-B010-995B-97B4EAB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" y="0"/>
            <a:ext cx="121852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58D1D-E519-ACEC-2E0A-ACAF916C15C3}"/>
              </a:ext>
            </a:extLst>
          </p:cNvPr>
          <p:cNvSpPr txBox="1"/>
          <p:nvPr/>
        </p:nvSpPr>
        <p:spPr>
          <a:xfrm>
            <a:off x="1817207" y="3041531"/>
            <a:ext cx="9409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ko-KR" altLang="en-US" sz="14000" b="1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찬양해요</a:t>
            </a:r>
            <a:r>
              <a:rPr lang="en-US" altLang="ko-KR" sz="14000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14000" dirty="0">
              <a:solidFill>
                <a:prstClr val="white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75751-DE38-AFF3-0359-1AB3F98C75FB}"/>
              </a:ext>
            </a:extLst>
          </p:cNvPr>
          <p:cNvSpPr txBox="1"/>
          <p:nvPr/>
        </p:nvSpPr>
        <p:spPr>
          <a:xfrm>
            <a:off x="4064000" y="1702893"/>
            <a:ext cx="561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믿음으로</a:t>
            </a:r>
            <a:r>
              <a:rPr lang="en-US" altLang="ko-KR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8800" b="1" dirty="0">
              <a:solidFill>
                <a:schemeClr val="bg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14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412273"/>
            <a:ext cx="21886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5" y="801663"/>
            <a:ext cx="1236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412273"/>
            <a:ext cx="21886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5" y="801663"/>
            <a:ext cx="1236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412273"/>
            <a:ext cx="21886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5" y="801663"/>
            <a:ext cx="1236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96" y="412273"/>
            <a:ext cx="21886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5" y="801663"/>
            <a:ext cx="1236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9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8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열한번째주일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357E8-D5E6-C586-8AB2-F1F03E20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27D4C85-E3A3-6A63-914F-B95AFAF3A49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42900B1-768A-D7FA-E3A2-048B27C86A6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52FA047-F80B-70F0-5E3B-3EC04DB2A70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A2641E-DF6A-CF9A-4EC7-8B1AE210C84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7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9D64E-439E-07FE-18A0-C3030542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DC15644-E3DC-C0CD-3429-1950502BA76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9A2D37-A8CA-5107-6CD3-0340963A4C1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23856CC-A0A3-2253-E8D1-8A3232FC791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EBDF14-35F8-846F-9B24-D3DFD536D29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954A9-FC79-22CC-B237-E91D3F39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DA7CC6-D8E3-D592-03BE-4F2997D69BC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5B9F59-CBFD-DB0B-0A40-3B91B1AF01C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6393FA-322F-4B6B-98A2-8B6E2E9F0D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AD18C93-C3B6-D1B8-E0DC-8727F825F1A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8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ECA30-64A9-D0FB-DE50-A2D5322B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D1C5DA5-F1A3-248D-4A6F-00FCB9B343A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CEDDB8-4BFB-96F3-676C-E91D297D7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031CED-D90B-F4D2-12F0-BA38B21BF42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E0BC94E-7E4F-E0C1-C836-EDB2A5C06D1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7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E4F12-D874-1D3C-C3F4-35C0E73D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DEC8FBC-B3F4-CBE7-9D4D-D8631FE1BC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ABDC1D-D5EC-9590-B33B-7C0B3DCAEA1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5432355-F2CA-2D92-77B7-F085534E3F8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53367CF-90A2-F418-8499-D53437DADAC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9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4008C-A751-8905-FCEE-01056050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058005B-5DED-694C-9C2F-1D36D858D4D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16" y="412273"/>
            <a:ext cx="4732867" cy="863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20176A1-0E01-56FE-2FF7-7F02384FB5E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E961A5-30B3-4FB3-7C8E-070BC770EA9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3CA6DB-BBAC-D9E6-2D71-FFF23BAFFFC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" y="805348"/>
            <a:ext cx="723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20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70841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en-US" altLang="ko-KR" sz="44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8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43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1193488" cy="1138753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800" b="1" dirty="0">
                <a:solidFill>
                  <a:srgbClr val="000000"/>
                </a:solidFill>
              </a:rPr>
              <a:t>성경봉독</a:t>
            </a:r>
            <a:r>
              <a:rPr lang="en-US" altLang="ko-KR" sz="6800" b="1" dirty="0">
                <a:solidFill>
                  <a:srgbClr val="000000"/>
                </a:solidFill>
              </a:rPr>
              <a:t>-</a:t>
            </a:r>
            <a:r>
              <a:rPr lang="ko-KR" altLang="en-US" sz="6800" b="1" dirty="0">
                <a:solidFill>
                  <a:srgbClr val="000000"/>
                </a:solidFill>
              </a:rPr>
              <a:t> 마태복음  </a:t>
            </a:r>
            <a:r>
              <a:rPr lang="en-US" altLang="ko-KR" sz="6800" b="1" dirty="0">
                <a:solidFill>
                  <a:srgbClr val="000000"/>
                </a:solidFill>
              </a:rPr>
              <a:t>13</a:t>
            </a:r>
            <a:r>
              <a:rPr lang="ko-KR" altLang="en-US" sz="68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563896" y="1625627"/>
            <a:ext cx="11431854" cy="440120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900" b="1" dirty="0"/>
              <a:t>8</a:t>
            </a:r>
            <a:r>
              <a:rPr lang="ko-KR" altLang="en-US" sz="6900" b="1" dirty="0"/>
              <a:t>더러는 좋은 땅에 </a:t>
            </a:r>
            <a:r>
              <a:rPr lang="ko-KR" altLang="en-US" sz="6900" b="1" dirty="0" err="1"/>
              <a:t>떨어지매</a:t>
            </a:r>
            <a:r>
              <a:rPr lang="ko-KR" altLang="en-US" sz="6900" b="1" dirty="0"/>
              <a:t> 어떤 것은 백 배</a:t>
            </a:r>
            <a:r>
              <a:rPr lang="en-US" altLang="ko-KR" sz="6900" b="1" dirty="0"/>
              <a:t>, </a:t>
            </a:r>
            <a:r>
              <a:rPr lang="ko-KR" altLang="en-US" sz="6900" b="1" dirty="0"/>
              <a:t>어떤 것은 육십 배</a:t>
            </a:r>
            <a:r>
              <a:rPr lang="en-US" altLang="ko-KR" sz="6900" b="1" dirty="0"/>
              <a:t>, </a:t>
            </a:r>
            <a:r>
              <a:rPr lang="ko-KR" altLang="en-US" sz="6900" b="1" dirty="0"/>
              <a:t>어떤 것은 삼십 </a:t>
            </a:r>
            <a:endParaRPr lang="en-US" altLang="ko-KR" sz="6900" b="1" dirty="0"/>
          </a:p>
          <a:p>
            <a:pPr lvl="0">
              <a:defRPr/>
            </a:pPr>
            <a:r>
              <a:rPr lang="ko-KR" altLang="en-US" sz="6900" b="1" dirty="0"/>
              <a:t>배의 결실을 </a:t>
            </a:r>
            <a:r>
              <a:rPr lang="ko-KR" altLang="en-US" sz="6900" b="1" dirty="0" err="1"/>
              <a:t>하였느니라</a:t>
            </a:r>
            <a:endParaRPr lang="en-US" altLang="ko-KR" sz="69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5" y="-26572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294" y="1279575"/>
            <a:ext cx="9060921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700" b="1" dirty="0">
                <a:solidFill>
                  <a:srgbClr val="00B050"/>
                </a:solidFill>
                <a:latin typeface="HY그래픽M"/>
                <a:ea typeface="HY그래픽M"/>
              </a:rPr>
              <a:t>씨 뿌리는 자 </a:t>
            </a:r>
            <a:r>
              <a:rPr lang="ko-KR" altLang="en-US" sz="5200" b="1" dirty="0">
                <a:latin typeface="HY그래픽M"/>
                <a:ea typeface="HY그래픽M"/>
              </a:rPr>
              <a:t>이야기</a:t>
            </a:r>
            <a:endParaRPr lang="en-US" altLang="ko-KR" sz="52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7C63-3501-8674-D810-99D9123E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37F752C-818A-71DB-FAAA-1468F9BF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43B850E-EC10-AFEC-ECD6-0C071A1F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52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850DF-EF4E-6AA4-8E92-1154894828E5}"/>
              </a:ext>
            </a:extLst>
          </p:cNvPr>
          <p:cNvSpPr txBox="1"/>
          <p:nvPr/>
        </p:nvSpPr>
        <p:spPr>
          <a:xfrm>
            <a:off x="1612899" y="2028616"/>
            <a:ext cx="87348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헌금 찬양</a:t>
            </a:r>
            <a:b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</a:b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하이어 성가대 </a:t>
            </a:r>
          </a:p>
        </p:txBody>
      </p:sp>
    </p:spTree>
    <p:extLst>
      <p:ext uri="{BB962C8B-B14F-4D97-AF65-F5344CB8AC3E}">
        <p14:creationId xmlns:p14="http://schemas.microsoft.com/office/powerpoint/2010/main" val="194673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0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67" y="275686"/>
            <a:ext cx="4478867" cy="859367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3" y="466243"/>
            <a:ext cx="1236133" cy="228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79966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33" y="395422"/>
            <a:ext cx="1147233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4876ABA-6691-2C92-0B59-43B4FA919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76685F3-AEB7-935D-51AB-4DE6D7017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FA685-0203-57B8-145A-BD28A31DBFEC}"/>
              </a:ext>
            </a:extLst>
          </p:cNvPr>
          <p:cNvSpPr txBox="1"/>
          <p:nvPr/>
        </p:nvSpPr>
        <p:spPr>
          <a:xfrm>
            <a:off x="723014" y="297712"/>
            <a:ext cx="387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하나님 우리 같이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02CF6-1EAB-B12F-2A1C-6D56589956F1}"/>
              </a:ext>
            </a:extLst>
          </p:cNvPr>
          <p:cNvSpPr txBox="1"/>
          <p:nvPr/>
        </p:nvSpPr>
        <p:spPr>
          <a:xfrm>
            <a:off x="2468615" y="1541722"/>
            <a:ext cx="657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우리 같이 놀아요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 같이 웃어요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 같이 얘기해요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 같이 사랑해요</a:t>
            </a:r>
          </a:p>
        </p:txBody>
      </p:sp>
    </p:spTree>
    <p:extLst>
      <p:ext uri="{BB962C8B-B14F-4D97-AF65-F5344CB8AC3E}">
        <p14:creationId xmlns:p14="http://schemas.microsoft.com/office/powerpoint/2010/main" val="190347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E1B7D-E22D-C5E6-2860-D823EC414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B60EA0D-F298-2A06-E2F7-52BD0A501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5053951-3CEF-8C06-A794-CFAD47D2D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0A7FB-ED3C-B126-948D-F347BDF53E68}"/>
              </a:ext>
            </a:extLst>
          </p:cNvPr>
          <p:cNvSpPr txBox="1"/>
          <p:nvPr/>
        </p:nvSpPr>
        <p:spPr>
          <a:xfrm>
            <a:off x="723014" y="297712"/>
            <a:ext cx="387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우리 같이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AC07B-E850-5139-AAB8-ABE02EEB5310}"/>
              </a:ext>
            </a:extLst>
          </p:cNvPr>
          <p:cNvSpPr txBox="1"/>
          <p:nvPr/>
        </p:nvSpPr>
        <p:spPr>
          <a:xfrm>
            <a:off x="1509824" y="1605517"/>
            <a:ext cx="8484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하나님과 나랑 같이  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같이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하나님과 나랑 우리 되어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놀아요 웃어요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애기해요 사랑해요</a:t>
            </a:r>
          </a:p>
        </p:txBody>
      </p:sp>
    </p:spTree>
    <p:extLst>
      <p:ext uri="{BB962C8B-B14F-4D97-AF65-F5344CB8AC3E}">
        <p14:creationId xmlns:p14="http://schemas.microsoft.com/office/powerpoint/2010/main" val="129594648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25087</TotalTime>
  <Words>322</Words>
  <Application>Microsoft Office PowerPoint</Application>
  <PresentationFormat>와이드스크린</PresentationFormat>
  <Paragraphs>125</Paragraphs>
  <Slides>45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45</vt:i4>
      </vt:variant>
    </vt:vector>
  </HeadingPairs>
  <TitlesOfParts>
    <vt:vector size="64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1_Office 테마</vt:lpstr>
      <vt:lpstr>2_Office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406</cp:revision>
  <dcterms:created xsi:type="dcterms:W3CDTF">2022-06-11T10:00:30Z</dcterms:created>
  <dcterms:modified xsi:type="dcterms:W3CDTF">2025-08-23T09:31:59Z</dcterms:modified>
  <cp:version/>
</cp:coreProperties>
</file>