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41" r:id="rId8"/>
    <p:sldMasterId id="2147483953" r:id="rId9"/>
    <p:sldMasterId id="2147483965" r:id="rId10"/>
    <p:sldMasterId id="2147483977" r:id="rId11"/>
  </p:sldMasterIdLst>
  <p:notesMasterIdLst>
    <p:notesMasterId r:id="rId62"/>
  </p:notesMasterIdLst>
  <p:sldIdLst>
    <p:sldId id="1998" r:id="rId12"/>
    <p:sldId id="2659" r:id="rId13"/>
    <p:sldId id="2660" r:id="rId14"/>
    <p:sldId id="2585" r:id="rId15"/>
    <p:sldId id="2586" r:id="rId16"/>
    <p:sldId id="2651" r:id="rId17"/>
    <p:sldId id="2650" r:id="rId18"/>
    <p:sldId id="2652" r:id="rId19"/>
    <p:sldId id="2661" r:id="rId20"/>
    <p:sldId id="2662" r:id="rId21"/>
    <p:sldId id="2663" r:id="rId22"/>
    <p:sldId id="2664" r:id="rId23"/>
    <p:sldId id="2665" r:id="rId24"/>
    <p:sldId id="2666" r:id="rId25"/>
    <p:sldId id="2667" r:id="rId26"/>
    <p:sldId id="2668" r:id="rId27"/>
    <p:sldId id="2614" r:id="rId28"/>
    <p:sldId id="2547" r:id="rId29"/>
    <p:sldId id="2548" r:id="rId30"/>
    <p:sldId id="2549" r:id="rId31"/>
    <p:sldId id="2550" r:id="rId32"/>
    <p:sldId id="2669" r:id="rId33"/>
    <p:sldId id="2670" r:id="rId34"/>
    <p:sldId id="2671" r:id="rId35"/>
    <p:sldId id="2672" r:id="rId36"/>
    <p:sldId id="2673" r:id="rId37"/>
    <p:sldId id="2674" r:id="rId38"/>
    <p:sldId id="2675" r:id="rId39"/>
    <p:sldId id="2676" r:id="rId40"/>
    <p:sldId id="2445" r:id="rId41"/>
    <p:sldId id="2553" r:id="rId42"/>
    <p:sldId id="2634" r:id="rId43"/>
    <p:sldId id="2312" r:id="rId44"/>
    <p:sldId id="2656" r:id="rId45"/>
    <p:sldId id="2657" r:id="rId46"/>
    <p:sldId id="2658" r:id="rId47"/>
    <p:sldId id="2315" r:id="rId48"/>
    <p:sldId id="2641" r:id="rId49"/>
    <p:sldId id="2677" r:id="rId50"/>
    <p:sldId id="2678" r:id="rId51"/>
    <p:sldId id="2679" r:id="rId52"/>
    <p:sldId id="2680" r:id="rId53"/>
    <p:sldId id="2681" r:id="rId54"/>
    <p:sldId id="2682" r:id="rId55"/>
    <p:sldId id="2683" r:id="rId56"/>
    <p:sldId id="2684" r:id="rId57"/>
    <p:sldId id="1932" r:id="rId58"/>
    <p:sldId id="1933" r:id="rId59"/>
    <p:sldId id="1934" r:id="rId60"/>
    <p:sldId id="2363" r:id="rId6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microsoft.com/office/2015/10/relationships/revisionInfo" Target="revisionInfo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F90B-29EA-4C02-BF72-5D8E4F5529C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26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1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5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0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6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1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1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9" y="420365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5" y="407535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9" y="407443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2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7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7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5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6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5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9" y="33874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3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8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5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4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8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1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3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6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63397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04169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39842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841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93376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96791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45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87189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3260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54286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4722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63397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04169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3984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84120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93376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96791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45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87189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32604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54286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47228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73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0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54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24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9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49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73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15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71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4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2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2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2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9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2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0" y="625042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3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5CB19-AE67-4FEE-B420-33F02F3EE2DD}" type="slidenum"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9961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1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5CB19-AE67-4FEE-B420-33F02F3EE2DD}" type="slidenum"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9961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184048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16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62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1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0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62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55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400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5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네 번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-5099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12"/>
            <a:ext cx="12192000" cy="51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0955" y="396491"/>
            <a:ext cx="711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i="1" dirty="0" smtClean="0">
                <a:solidFill>
                  <a:schemeClr val="bg1"/>
                </a:solidFill>
              </a:rPr>
              <a:t>찬양해요</a:t>
            </a:r>
            <a:r>
              <a:rPr lang="en-US" altLang="ko-KR" sz="7200" b="1" i="1" dirty="0" smtClean="0">
                <a:solidFill>
                  <a:schemeClr val="bg1"/>
                </a:solidFill>
              </a:rPr>
              <a:t>~</a:t>
            </a:r>
            <a:endParaRPr lang="ko-KR" altLang="en-US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24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16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62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13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042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624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55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22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71"/>
            <a:ext cx="6130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1" dirty="0" smtClean="0"/>
              <a:t>찬양해요</a:t>
            </a:r>
            <a:r>
              <a:rPr lang="en-US" altLang="ko-KR" sz="6600" b="1" i="1" dirty="0" smtClean="0"/>
              <a:t>~</a:t>
            </a:r>
            <a:endParaRPr lang="ko-KR" alt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83888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김태훈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0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16:16b</a:t>
            </a: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97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16b </a:t>
            </a:r>
            <a:r>
              <a:rPr lang="ko-KR" altLang="en-US" sz="7200" b="1" dirty="0">
                <a:solidFill>
                  <a:prstClr val="black"/>
                </a:solidFill>
              </a:rPr>
              <a:t>주는 그리스도시요 살아 계신 하나님의 </a:t>
            </a:r>
            <a:r>
              <a:rPr lang="ko-KR" altLang="en-US" sz="7200" b="1" dirty="0" err="1">
                <a:solidFill>
                  <a:prstClr val="black"/>
                </a:solidFill>
              </a:rPr>
              <a:t>아들이시니이다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243141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HY그래픽M"/>
                <a:ea typeface="HY그래픽M"/>
              </a:rPr>
              <a:t>예수님께서 하신 일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3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전이엘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0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8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3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0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5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4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20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8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61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7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8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2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71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3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24113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http://purl.org/dc/elements/1.1/"/>
    <ds:schemaRef ds:uri="20f6cbf1-5f90-4908-b26f-e717de893987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375</Words>
  <Application>Microsoft Office PowerPoint</Application>
  <PresentationFormat>사용자 지정</PresentationFormat>
  <Paragraphs>185</Paragraphs>
  <Slides>50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50</vt:i4>
      </vt:variant>
    </vt:vector>
  </HeadingPairs>
  <TitlesOfParts>
    <vt:vector size="58" baseType="lpstr">
      <vt:lpstr>Office 테마</vt:lpstr>
      <vt:lpstr>7_Office 테마</vt:lpstr>
      <vt:lpstr>1_Office 테마</vt:lpstr>
      <vt:lpstr>2_파형</vt:lpstr>
      <vt:lpstr>2_Office 테마</vt:lpstr>
      <vt:lpstr>1_기본 디자인</vt:lpstr>
      <vt:lpstr>기본 디자인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56</cp:revision>
  <dcterms:created xsi:type="dcterms:W3CDTF">2022-06-11T10:00:30Z</dcterms:created>
  <dcterms:modified xsi:type="dcterms:W3CDTF">2022-12-17T12:46:56Z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