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  <p:sldMasterId id="2147483801" r:id="rId6"/>
    <p:sldMasterId id="2147483917" r:id="rId7"/>
    <p:sldMasterId id="2147484007" r:id="rId8"/>
    <p:sldMasterId id="2147484020" r:id="rId9"/>
    <p:sldMasterId id="2147484033" r:id="rId10"/>
    <p:sldMasterId id="2147484046" r:id="rId11"/>
  </p:sldMasterIdLst>
  <p:notesMasterIdLst>
    <p:notesMasterId r:id="rId42"/>
  </p:notesMasterIdLst>
  <p:sldIdLst>
    <p:sldId id="1998" r:id="rId12"/>
    <p:sldId id="2660" r:id="rId13"/>
    <p:sldId id="2585" r:id="rId14"/>
    <p:sldId id="2586" r:id="rId15"/>
    <p:sldId id="2731" r:id="rId16"/>
    <p:sldId id="2723" r:id="rId17"/>
    <p:sldId id="2724" r:id="rId18"/>
    <p:sldId id="2725" r:id="rId19"/>
    <p:sldId id="2726" r:id="rId20"/>
    <p:sldId id="2614" r:id="rId21"/>
    <p:sldId id="2547" r:id="rId22"/>
    <p:sldId id="2548" r:id="rId23"/>
    <p:sldId id="2549" r:id="rId24"/>
    <p:sldId id="2550" r:id="rId25"/>
    <p:sldId id="2727" r:id="rId26"/>
    <p:sldId id="2728" r:id="rId27"/>
    <p:sldId id="2445" r:id="rId28"/>
    <p:sldId id="2553" r:id="rId29"/>
    <p:sldId id="2634" r:id="rId30"/>
    <p:sldId id="2312" r:id="rId31"/>
    <p:sldId id="2729" r:id="rId32"/>
    <p:sldId id="2730" r:id="rId33"/>
    <p:sldId id="2315" r:id="rId34"/>
    <p:sldId id="2641" r:id="rId35"/>
    <p:sldId id="2732" r:id="rId36"/>
    <p:sldId id="2735" r:id="rId37"/>
    <p:sldId id="1932" r:id="rId38"/>
    <p:sldId id="1933" r:id="rId39"/>
    <p:sldId id="1934" r:id="rId40"/>
    <p:sldId id="2363" r:id="rId4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E1FE2A-B5D2-4E6C-81A6-018B8DD7E524}" v="24" dt="2022-11-19T05:40:06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87" autoAdjust="0"/>
  </p:normalViewPr>
  <p:slideViewPr>
    <p:cSldViewPr snapToGrid="0">
      <p:cViewPr>
        <p:scale>
          <a:sx n="117" d="100"/>
          <a:sy n="117" d="100"/>
        </p:scale>
        <p:origin x="-58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ableStyles" Target="tableStyles.xml"/><Relationship Id="rId6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2023-02-12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>
                <a:solidFill>
                  <a:prstClr val="black"/>
                </a:solidFill>
              </a:rPr>
              <a:pPr/>
              <a:t>25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741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2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2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82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3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2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84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937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937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958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1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3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66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42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5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5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69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22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79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2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5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3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0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3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323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3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0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3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30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26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155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96" y="4203682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378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31" y="4074457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646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02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82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02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82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82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693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2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96" y="338767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55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612621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5394080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081853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6904849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802064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5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5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7484748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6002271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895025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5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430889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2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3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766106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0857095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9568045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3962328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8662428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739816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5037671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8314204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0718918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6308307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2490257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1680306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0621157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3788372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7670387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74183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265142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288355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215875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722807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42204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966869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88356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5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811796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2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3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157695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09606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1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742590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953650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841698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391254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095710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964682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960339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42587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89723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539702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1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78645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066092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12308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2023-02-12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4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649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649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649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2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18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445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07" y="6250445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445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2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91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43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23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  <p:sldLayoutId id="2147484045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370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  <p:sldLayoutId id="2147484058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17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2023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lang="en-US" altLang="ko-KR" sz="4000" dirty="0" smtClean="0">
                <a:latin typeface="HY헤드라인M" pitchFamily="18" charset="-127"/>
                <a:ea typeface="HY헤드라인M" pitchFamily="18" charset="-127"/>
              </a:rPr>
              <a:t>2</a:t>
            </a:r>
            <a:r>
              <a:rPr lang="ko-KR" altLang="en-US" sz="4000" dirty="0" smtClean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4000" dirty="0" smtClean="0">
                <a:latin typeface="HY헤드라인M" pitchFamily="18" charset="-127"/>
                <a:ea typeface="HY헤드라인M" pitchFamily="18" charset="-127"/>
              </a:rPr>
              <a:t>12</a:t>
            </a:r>
            <a:r>
              <a:rPr lang="ko-KR" altLang="en-US" sz="4000" dirty="0" smtClean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75584" y="1885280"/>
            <a:ext cx="11496600" cy="21851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주현 절 후</a:t>
            </a:r>
            <a:r>
              <a:rPr kumimoji="1" lang="en-US" altLang="ko-KR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kumimoji="1" lang="en-US" altLang="ko-KR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kumimoji="1" lang="ko-KR" altLang="en-US" sz="68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여섯 </a:t>
            </a: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번 째 주일입니다</a:t>
            </a:r>
            <a:endParaRPr kumimoji="1" lang="en-US" altLang="ko-KR" sz="68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0337998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6096996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err="1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김여련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181703" y="1786512"/>
            <a:ext cx="7848872" cy="3046968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66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6000" b="1" dirty="0" err="1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에스더</a:t>
            </a:r>
            <a:r>
              <a:rPr lang="ko-KR" altLang="en-US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en-US" altLang="ko-KR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8</a:t>
            </a:r>
            <a:r>
              <a:rPr lang="ko-KR" altLang="en-US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16</a:t>
            </a:r>
            <a:r>
              <a:rPr lang="ko-KR" altLang="en-US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6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550" y="718276"/>
            <a:ext cx="10295474" cy="5170626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</a:t>
            </a:r>
            <a:r>
              <a:rPr lang="ko-KR" altLang="en-US" sz="6600" b="1" dirty="0">
                <a:solidFill>
                  <a:prstClr val="black"/>
                </a:solidFill>
              </a:rPr>
              <a:t>성경봉독</a:t>
            </a:r>
            <a:r>
              <a:rPr lang="en-US" altLang="ko-KR" sz="6600" b="1" dirty="0">
                <a:solidFill>
                  <a:prstClr val="black"/>
                </a:solidFill>
              </a:rPr>
              <a:t>-  </a:t>
            </a:r>
            <a:r>
              <a:rPr lang="ko-KR" altLang="en-US" sz="6600" b="1" dirty="0" err="1" smtClean="0">
                <a:solidFill>
                  <a:prstClr val="black"/>
                </a:solidFill>
              </a:rPr>
              <a:t>에스더</a:t>
            </a:r>
            <a:r>
              <a:rPr lang="ko-KR" altLang="en-US" sz="6600" b="1" dirty="0" smtClean="0">
                <a:solidFill>
                  <a:prstClr val="black"/>
                </a:solidFill>
              </a:rPr>
              <a:t> </a:t>
            </a:r>
            <a:r>
              <a:rPr lang="en-US" altLang="ko-KR" sz="6600" b="1" dirty="0" smtClean="0">
                <a:solidFill>
                  <a:prstClr val="black"/>
                </a:solidFill>
              </a:rPr>
              <a:t>8</a:t>
            </a:r>
            <a:r>
              <a:rPr lang="ko-KR" altLang="en-US" sz="6600" b="1" dirty="0" smtClean="0">
                <a:solidFill>
                  <a:prstClr val="black"/>
                </a:solidFill>
              </a:rPr>
              <a:t>장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endParaRPr lang="en-US" altLang="ko-KR" sz="6600" b="1" dirty="0">
              <a:solidFill>
                <a:prstClr val="black"/>
              </a:solidFill>
            </a:endParaRPr>
          </a:p>
          <a:p>
            <a:r>
              <a:rPr lang="en-US" altLang="ko-KR" sz="6400" b="1" dirty="0" smtClean="0">
                <a:solidFill>
                  <a:prstClr val="black"/>
                </a:solidFill>
              </a:rPr>
              <a:t>16 </a:t>
            </a:r>
            <a:r>
              <a:rPr lang="ko-KR" altLang="en-US" sz="6400" b="1" dirty="0" err="1" smtClean="0">
                <a:solidFill>
                  <a:prstClr val="black"/>
                </a:solidFill>
              </a:rPr>
              <a:t>유다인에게는</a:t>
            </a:r>
            <a:r>
              <a:rPr lang="ko-KR" altLang="en-US" sz="6400" b="1" dirty="0" smtClean="0">
                <a:solidFill>
                  <a:prstClr val="black"/>
                </a:solidFill>
              </a:rPr>
              <a:t> 영광과 </a:t>
            </a:r>
            <a:endParaRPr lang="en-US" altLang="ko-KR" sz="6400" b="1" dirty="0" smtClean="0">
              <a:solidFill>
                <a:prstClr val="black"/>
              </a:solidFill>
            </a:endParaRPr>
          </a:p>
          <a:p>
            <a:r>
              <a:rPr lang="en-US" altLang="ko-KR" sz="6400" b="1" dirty="0">
                <a:solidFill>
                  <a:prstClr val="black"/>
                </a:solidFill>
              </a:rPr>
              <a:t> </a:t>
            </a:r>
            <a:r>
              <a:rPr lang="ko-KR" altLang="en-US" sz="6400" b="1" dirty="0" smtClean="0">
                <a:solidFill>
                  <a:prstClr val="black"/>
                </a:solidFill>
              </a:rPr>
              <a:t>즐거움과</a:t>
            </a:r>
            <a:r>
              <a:rPr lang="en-US" altLang="ko-KR" sz="6400" b="1" dirty="0" smtClean="0">
                <a:solidFill>
                  <a:prstClr val="black"/>
                </a:solidFill>
              </a:rPr>
              <a:t> </a:t>
            </a:r>
            <a:r>
              <a:rPr lang="ko-KR" altLang="en-US" sz="6400" b="1" dirty="0" smtClean="0">
                <a:solidFill>
                  <a:prstClr val="black"/>
                </a:solidFill>
              </a:rPr>
              <a:t>기쁨과 존귀함이              있는</a:t>
            </a:r>
            <a:r>
              <a:rPr lang="ko-KR" altLang="en-US" sz="6600" b="1" dirty="0" smtClean="0">
                <a:solidFill>
                  <a:prstClr val="black"/>
                </a:solidFill>
              </a:rPr>
              <a:t>지라</a:t>
            </a:r>
            <a:endParaRPr lang="ko-KR" altLang="en-US" sz="6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37862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332622"/>
            <a:ext cx="12192000" cy="1323403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58817" y="739471"/>
            <a:ext cx="6130456" cy="110799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ko-KR" altLang="en-US" sz="6600" b="1" i="1" dirty="0"/>
              <a:t>찬양해요</a:t>
            </a:r>
            <a:r>
              <a:rPr lang="en-US" altLang="ko-KR" sz="6600" b="1" i="1" dirty="0"/>
              <a:t>~</a:t>
            </a:r>
            <a:endParaRPr lang="ko-KR" altLang="en-US" sz="6600" b="1" i="1" dirty="0"/>
          </a:p>
        </p:txBody>
      </p:sp>
    </p:spTree>
    <p:extLst>
      <p:ext uri="{BB962C8B-B14F-4D97-AF65-F5344CB8AC3E}">
        <p14:creationId xmlns:p14="http://schemas.microsoft.com/office/powerpoint/2010/main" val="838885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7320" y="2365510"/>
            <a:ext cx="7848872" cy="249297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Y그래픽M"/>
                <a:ea typeface="HY그래픽M"/>
              </a:rPr>
              <a:t>기쁨</a:t>
            </a:r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의 날</a:t>
            </a:r>
            <a:endParaRPr lang="en-US" altLang="ko-KR" sz="52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1_레이어 3.jpg" descr="2022 가사_0041_레이어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7122357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0_레이어 4.jpg" descr="2022 가사_0040_레이어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7784190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err="1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신제하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621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820" y="-27365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63177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79376" y="1268675"/>
            <a:ext cx="11233248" cy="503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36575" indent="-536575">
              <a:lnSpc>
                <a:spcPct val="150000"/>
              </a:lnSpc>
              <a:buFontTx/>
              <a:buAutoNum type="arabicPeriod"/>
            </a:pP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하나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님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의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축복과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은혜가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모두에게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가득하기를 기도합니다 </a:t>
            </a:r>
            <a:endParaRPr lang="en-US" altLang="ko-KR" sz="32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26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일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부 예배는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새학기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헌신예배로 진행합니다 </a:t>
            </a:r>
            <a:endParaRPr lang="en-US" altLang="ko-KR" sz="32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3. 3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18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일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토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중앙박물관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4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15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일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~17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일 전라도 역사기행</a:t>
            </a:r>
            <a:endParaRPr lang="en-US" altLang="ko-KR" sz="32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4.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올해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성경골든벨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범위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: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시편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마가복음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디도서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빌레몬서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32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5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예배 후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10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시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30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분부터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찬양팀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성가대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연습있습니다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32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6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월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19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일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예배위원은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사회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김현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경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선생님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대표기도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양희</a:t>
            </a:r>
            <a:r>
              <a:rPr lang="ko-KR" altLang="en-US" sz="3200" b="1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담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어린이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헌금기도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이재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호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어린이 입니다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ct val="150000"/>
              </a:lnSpc>
              <a:spcBef>
                <a:spcPts val="500"/>
              </a:spcBef>
            </a:pPr>
            <a:endParaRPr lang="en-US" altLang="ko-KR" sz="32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9679858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6726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xmlns="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1161499" y="1890944"/>
            <a:ext cx="9642624" cy="4567634"/>
            <a:chOff x="1161499" y="1890944"/>
            <a:chExt cx="9642624" cy="4567634"/>
          </a:xfrm>
        </p:grpSpPr>
        <p:pic>
          <p:nvPicPr>
            <p:cNvPr id="1026" name="Picture 2" descr="C:\Users\SEC\Downloads\1673101351769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373"/>
            <a:stretch/>
          </p:blipFill>
          <p:spPr bwMode="auto">
            <a:xfrm>
              <a:off x="1161499" y="1890944"/>
              <a:ext cx="9642624" cy="4567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6204" y="6134901"/>
              <a:ext cx="585000" cy="23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예배 위원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236859" y="4509391"/>
            <a:ext cx="9491903" cy="292219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14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105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87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56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851925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292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105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87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49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527485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5"/>
            <a:ext cx="12192000" cy="707027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648" y="220640"/>
            <a:ext cx="3034103" cy="400095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b="1" dirty="0">
                <a:solidFill>
                  <a:prstClr val="black"/>
                </a:solidFill>
                <a:latin typeface="맑은 고딕"/>
                <a:ea typeface="맑은 고딕"/>
              </a:rPr>
              <a:t>콩닥콩닥 콩닥 콩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49281" y="1592043"/>
            <a:ext cx="9584871" cy="769427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4400" dirty="0">
                <a:solidFill>
                  <a:prstClr val="black"/>
                </a:solidFill>
                <a:latin typeface="맑은 고딕"/>
                <a:ea typeface="맑은 고딕"/>
              </a:rPr>
              <a:t>  </a:t>
            </a:r>
            <a:endParaRPr kumimoji="0" lang="ko-KR" altLang="en-US" sz="4400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3392" y="1916832"/>
            <a:ext cx="11191664" cy="3884126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 defTabSz="914128" fontAlgn="auto">
              <a:spcBef>
                <a:spcPct val="20000"/>
              </a:spcBef>
              <a:spcAft>
                <a:spcPts val="0"/>
              </a:spcAft>
            </a:pPr>
            <a:r>
              <a:rPr kumimoji="0" lang="ko-KR" altLang="en-US" sz="4400" b="1" dirty="0">
                <a:solidFill>
                  <a:prstClr val="black"/>
                </a:solidFill>
                <a:latin typeface="+mj-lt"/>
                <a:ea typeface="HY각헤드라인M" panose="02030600000101010101" pitchFamily="18" charset="-127"/>
              </a:rPr>
              <a:t>오른쪽 친구 콩닥콩닥 콩닥 콩</a:t>
            </a:r>
            <a:endParaRPr kumimoji="0" lang="en-US" altLang="ko-KR" sz="4400" b="1" dirty="0">
              <a:solidFill>
                <a:prstClr val="black"/>
              </a:solidFill>
              <a:latin typeface="+mj-lt"/>
              <a:ea typeface="HY각헤드라인M" panose="02030600000101010101" pitchFamily="18" charset="-127"/>
            </a:endParaRPr>
          </a:p>
          <a:p>
            <a:pPr algn="ctr" defTabSz="914128" fontAlgn="auto">
              <a:spcBef>
                <a:spcPct val="20000"/>
              </a:spcBef>
              <a:spcAft>
                <a:spcPts val="0"/>
              </a:spcAft>
            </a:pPr>
            <a:r>
              <a:rPr kumimoji="0" lang="ko-KR" altLang="en-US" sz="4400" b="1" dirty="0">
                <a:solidFill>
                  <a:prstClr val="black"/>
                </a:solidFill>
                <a:latin typeface="+mj-lt"/>
                <a:ea typeface="HY각헤드라인M" panose="02030600000101010101" pitchFamily="18" charset="-127"/>
              </a:rPr>
              <a:t>왼쪽 친구들도 콩닥콩닥 콩닥 콩</a:t>
            </a:r>
            <a:endParaRPr kumimoji="0" lang="en-US" altLang="ko-KR" sz="4400" b="1" dirty="0">
              <a:solidFill>
                <a:prstClr val="black"/>
              </a:solidFill>
              <a:latin typeface="+mj-lt"/>
              <a:ea typeface="HY각헤드라인M" panose="02030600000101010101" pitchFamily="18" charset="-127"/>
            </a:endParaRPr>
          </a:p>
          <a:p>
            <a:pPr algn="ctr" defTabSz="914128" fontAlgn="auto">
              <a:spcBef>
                <a:spcPct val="20000"/>
              </a:spcBef>
              <a:spcAft>
                <a:spcPts val="0"/>
              </a:spcAft>
            </a:pPr>
            <a:r>
              <a:rPr kumimoji="0" lang="ko-KR" altLang="en-US" sz="4400" b="1" dirty="0">
                <a:solidFill>
                  <a:prstClr val="black"/>
                </a:solidFill>
                <a:latin typeface="+mj-lt"/>
                <a:ea typeface="HY각헤드라인M" panose="02030600000101010101" pitchFamily="18" charset="-127"/>
              </a:rPr>
              <a:t>예쁜 마음 가진 사람</a:t>
            </a:r>
            <a:r>
              <a:rPr kumimoji="0" lang="en-US" altLang="ko-KR" sz="4400" b="1" dirty="0">
                <a:solidFill>
                  <a:prstClr val="black"/>
                </a:solidFill>
                <a:latin typeface="+mj-lt"/>
                <a:ea typeface="HY각헤드라인M" panose="02030600000101010101" pitchFamily="18" charset="-127"/>
              </a:rPr>
              <a:t> </a:t>
            </a:r>
            <a:r>
              <a:rPr kumimoji="0" lang="ko-KR" altLang="en-US" sz="4400" b="1" dirty="0">
                <a:solidFill>
                  <a:prstClr val="black"/>
                </a:solidFill>
                <a:latin typeface="+mj-lt"/>
                <a:ea typeface="HY각헤드라인M" panose="02030600000101010101" pitchFamily="18" charset="-127"/>
              </a:rPr>
              <a:t>모두 모여서</a:t>
            </a:r>
            <a:endParaRPr kumimoji="0" lang="en-US" altLang="ko-KR" sz="4400" b="1" dirty="0">
              <a:solidFill>
                <a:prstClr val="black"/>
              </a:solidFill>
              <a:latin typeface="+mj-lt"/>
              <a:ea typeface="HY각헤드라인M" panose="02030600000101010101" pitchFamily="18" charset="-127"/>
            </a:endParaRPr>
          </a:p>
          <a:p>
            <a:pPr algn="ctr" defTabSz="914128" fontAlgn="auto">
              <a:spcBef>
                <a:spcPct val="20000"/>
              </a:spcBef>
              <a:spcAft>
                <a:spcPts val="0"/>
              </a:spcAft>
            </a:pPr>
            <a:r>
              <a:rPr kumimoji="0" lang="ko-KR" altLang="en-US" sz="4400" b="1" dirty="0">
                <a:solidFill>
                  <a:prstClr val="black"/>
                </a:solidFill>
                <a:latin typeface="+mj-lt"/>
                <a:ea typeface="HY각헤드라인M" panose="02030600000101010101" pitchFamily="18" charset="-127"/>
              </a:rPr>
              <a:t>하나님을 찬양해 </a:t>
            </a:r>
            <a:r>
              <a:rPr kumimoji="0" lang="ko-KR" altLang="en-US" sz="4400" b="1" dirty="0" err="1">
                <a:solidFill>
                  <a:prstClr val="black"/>
                </a:solidFill>
                <a:latin typeface="+mj-lt"/>
                <a:ea typeface="HY각헤드라인M" panose="02030600000101010101" pitchFamily="18" charset="-127"/>
              </a:rPr>
              <a:t>랄라랄라라</a:t>
            </a:r>
            <a:endParaRPr kumimoji="0" lang="ko-KR" altLang="en-US" sz="4400" b="1" dirty="0">
              <a:solidFill>
                <a:prstClr val="black"/>
              </a:solidFill>
              <a:latin typeface="+mj-lt"/>
              <a:ea typeface="HY각헤드라인M" panose="02030600000101010101" pitchFamily="18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4400" b="1" dirty="0">
                <a:solidFill>
                  <a:prstClr val="black"/>
                </a:solidFill>
                <a:latin typeface="+mj-lt"/>
                <a:ea typeface="맑은 고딕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2613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655212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8262507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1_레이어 3.jpg" descr="2022 가사_0041_레이어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9994118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0_레이어 4.jpg" descr="2022 가사_0040_레이어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44997690"/>
      </p:ext>
    </p:extLst>
  </p:cSld>
  <p:clrMapOvr>
    <a:masterClrMapping/>
  </p:clrMapOvr>
  <p:transition spd="med"/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4" ma:contentTypeDescription="새 문서를 만듭니다." ma:contentTypeScope="" ma:versionID="ddf4232f471ee197a807e1827f03abd3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230f701c59dc83fd1bd14be9587e7c48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B401C98-82FB-47FE-94A0-1325B56CC1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499232-152A-4918-B179-3E2609D5AD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4D61BCC-B2F9-40E4-AAFE-93044638304F}">
  <ds:schemaRefs>
    <ds:schemaRef ds:uri="http://schemas.microsoft.com/office/2006/documentManagement/types"/>
    <ds:schemaRef ds:uri="b1542b66-be90-4ea2-9bb2-b25b806b2984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20f6cbf1-5f90-4908-b26f-e717de893987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1862</TotalTime>
  <Words>391</Words>
  <Application>Microsoft Office PowerPoint</Application>
  <PresentationFormat>사용자 지정</PresentationFormat>
  <Paragraphs>121</Paragraphs>
  <Slides>30</Slides>
  <Notes>15</Notes>
  <HiddenSlides>0</HiddenSlides>
  <MMClips>0</MMClips>
  <ScaleCrop>false</ScaleCrop>
  <HeadingPairs>
    <vt:vector size="4" baseType="variant">
      <vt:variant>
        <vt:lpstr>테마</vt:lpstr>
      </vt:variant>
      <vt:variant>
        <vt:i4>8</vt:i4>
      </vt:variant>
      <vt:variant>
        <vt:lpstr>슬라이드 제목</vt:lpstr>
      </vt:variant>
      <vt:variant>
        <vt:i4>30</vt:i4>
      </vt:variant>
    </vt:vector>
  </HeadingPairs>
  <TitlesOfParts>
    <vt:vector size="38" baseType="lpstr">
      <vt:lpstr>Office 테마</vt:lpstr>
      <vt:lpstr>7_Office 테마</vt:lpstr>
      <vt:lpstr>1_Office 테마</vt:lpstr>
      <vt:lpstr>2_파형</vt:lpstr>
      <vt:lpstr>White</vt:lpstr>
      <vt:lpstr>1_White</vt:lpstr>
      <vt:lpstr>2_White</vt:lpstr>
      <vt:lpstr>3_White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SEC</cp:lastModifiedBy>
  <cp:revision>76</cp:revision>
  <dcterms:created xsi:type="dcterms:W3CDTF">2022-06-11T10:00:30Z</dcterms:created>
  <dcterms:modified xsi:type="dcterms:W3CDTF">2023-02-11T22:11:22Z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