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7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97" r:id="rId4"/>
    <p:sldMasterId id="2147483710" r:id="rId5"/>
    <p:sldMasterId id="2147483749" r:id="rId6"/>
    <p:sldMasterId id="2147483762" r:id="rId7"/>
    <p:sldMasterId id="2147483775" r:id="rId8"/>
  </p:sldMasterIdLst>
  <p:notesMasterIdLst>
    <p:notesMasterId r:id="rId50"/>
  </p:notesMasterIdLst>
  <p:sldIdLst>
    <p:sldId id="1998" r:id="rId9"/>
    <p:sldId id="2478" r:id="rId10"/>
    <p:sldId id="2497" r:id="rId11"/>
    <p:sldId id="2498" r:id="rId12"/>
    <p:sldId id="2576" r:id="rId13"/>
    <p:sldId id="2577" r:id="rId14"/>
    <p:sldId id="2578" r:id="rId15"/>
    <p:sldId id="2579" r:id="rId16"/>
    <p:sldId id="2580" r:id="rId17"/>
    <p:sldId id="2581" r:id="rId18"/>
    <p:sldId id="2582" r:id="rId19"/>
    <p:sldId id="2583" r:id="rId20"/>
    <p:sldId id="2584" r:id="rId21"/>
    <p:sldId id="2562" r:id="rId22"/>
    <p:sldId id="2563" r:id="rId23"/>
    <p:sldId id="2564" r:id="rId24"/>
    <p:sldId id="2565" r:id="rId25"/>
    <p:sldId id="2546" r:id="rId26"/>
    <p:sldId id="2547" r:id="rId27"/>
    <p:sldId id="2548" r:id="rId28"/>
    <p:sldId id="2549" r:id="rId29"/>
    <p:sldId id="2550" r:id="rId30"/>
    <p:sldId id="2570" r:id="rId31"/>
    <p:sldId id="2571" r:id="rId32"/>
    <p:sldId id="2572" r:id="rId33"/>
    <p:sldId id="2573" r:id="rId34"/>
    <p:sldId id="2445" r:id="rId35"/>
    <p:sldId id="2553" r:id="rId36"/>
    <p:sldId id="2527" r:id="rId37"/>
    <p:sldId id="2312" r:id="rId38"/>
    <p:sldId id="2574" r:id="rId39"/>
    <p:sldId id="2575" r:id="rId40"/>
    <p:sldId id="2315" r:id="rId41"/>
    <p:sldId id="2006" r:id="rId42"/>
    <p:sldId id="2585" r:id="rId43"/>
    <p:sldId id="2588" r:id="rId44"/>
    <p:sldId id="2587" r:id="rId45"/>
    <p:sldId id="1932" r:id="rId46"/>
    <p:sldId id="1933" r:id="rId47"/>
    <p:sldId id="1934" r:id="rId48"/>
    <p:sldId id="2363" r:id="rId49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>
      <p:cViewPr varScale="1">
        <p:scale>
          <a:sx n="84" d="100"/>
          <a:sy n="84" d="100"/>
        </p:scale>
        <p:origin x="-552" y="-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9053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50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slide" Target="slides/slide33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8" Type="http://schemas.openxmlformats.org/officeDocument/2006/relationships/slideMaster" Target="slideMasters/slideMaster8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A8BDFC-D22E-4261-8EE4-989EA2EF652D}" type="datetimeFigureOut">
              <a:rPr lang="ko-KR" altLang="en-US" smtClean="0"/>
              <a:t>2022-07-17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86F90B-29EA-4C02-BF72-5D8E4F5529C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856314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4359569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34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7922725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F16FDB8-604E-4BE2-A957-D744E861979B}" type="slidenum">
              <a:rPr lang="en-US" altLang="ko-KR" smtClean="0">
                <a:solidFill>
                  <a:prstClr val="black"/>
                </a:solidFill>
              </a:rPr>
              <a:pPr/>
              <a:t>35</a:t>
            </a:fld>
            <a:endParaRPr lang="en-US" altLang="ko-KR">
              <a:solidFill>
                <a:prstClr val="black"/>
              </a:solidFill>
            </a:endParaRPr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ko-KR" altLang="en-US" dirty="0"/>
              <a:t>마우스 오른쪽 클릭 후 텍스트편집</a:t>
            </a:r>
            <a:r>
              <a:rPr lang="en-US" altLang="ko-KR" dirty="0"/>
              <a:t>(</a:t>
            </a:r>
            <a:r>
              <a:rPr lang="ko-KR" altLang="en-US" dirty="0"/>
              <a:t>문자열추가</a:t>
            </a:r>
            <a:r>
              <a:rPr lang="en-US" altLang="ko-KR" dirty="0"/>
              <a:t>) </a:t>
            </a:r>
            <a:r>
              <a:rPr lang="ko-KR" altLang="en-US" dirty="0"/>
              <a:t>버튼 </a:t>
            </a:r>
            <a:r>
              <a:rPr lang="ko-KR" altLang="en-US" dirty="0" err="1"/>
              <a:t>누른후</a:t>
            </a:r>
            <a:r>
              <a:rPr lang="ko-KR" altLang="en-US" dirty="0"/>
              <a:t> 텍스트 삽입 바랍니다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36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73785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37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73785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38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9273785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39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3756606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40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2256737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31478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67251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43320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30729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36512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28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53064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29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2287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33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1687354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DDCB4583-9F02-4080-B367-06C9C59235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xmlns="" id="{725C90AB-6728-75FC-06F5-D8AE906A4C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494EF9C7-F9B9-E186-5820-E416CCC7A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2022-07-17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39C6F95C-19CE-C763-4AAF-ACA28A16E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737B9688-DE3E-EAEB-A275-219B1B0A3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002217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AD1AE5AA-9A05-9904-5195-BF2BD1BB5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xmlns="" id="{47B8DB35-B064-5F2B-A338-FDF153D647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E64F8F03-5B42-2085-1B3E-E9500418D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2022-07-17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1176ECB8-5C49-83FB-623C-E2731B708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838655C1-AD72-A581-7699-FC4B46047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29758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xmlns="" id="{4C439182-06BF-61CF-4115-926304A9EE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xmlns="" id="{4002518D-A22C-6B1B-56CE-F7105888D1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ED8EDB69-39DE-FF5D-8C2D-EA5BC81DD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2022-07-17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01673E8F-DC75-9F52-CED9-8422547A5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C9612E68-0A7B-BCA9-CD5F-643789A0F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154043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3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1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4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8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69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36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9A16D-5B01-42ED-B548-B0D5BCB0E112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67639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7D81E-129E-4CB1-AC7A-B95769AEE62A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8091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454" y="4203628"/>
            <a:ext cx="3835239" cy="714027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526" y="4075324"/>
            <a:ext cx="7392687" cy="850139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9" y="4087563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410" y="4074403"/>
            <a:ext cx="4410667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1" y="4058592"/>
            <a:ext cx="11631168" cy="1329875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1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7" y="1437459"/>
            <a:ext cx="8556979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42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14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685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356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027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697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369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9B1BA-57C1-4900-9715-3A915F3FCFD8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3207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47FF-A0C2-4A36-B433-02446E47EB5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6556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148"/>
            <a:ext cx="5096256" cy="639763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6703" indent="0">
              <a:buNone/>
              <a:defRPr sz="2000" b="1"/>
            </a:lvl2pPr>
            <a:lvl3pPr marL="913422" indent="0">
              <a:buNone/>
              <a:defRPr sz="1900" b="1"/>
            </a:lvl3pPr>
            <a:lvl4pPr marL="1370140" indent="0">
              <a:buNone/>
              <a:defRPr sz="1600" b="1"/>
            </a:lvl4pPr>
            <a:lvl5pPr marL="1826850" indent="0">
              <a:buNone/>
              <a:defRPr sz="1600" b="1"/>
            </a:lvl5pPr>
            <a:lvl6pPr marL="2283566" indent="0">
              <a:buNone/>
              <a:defRPr sz="1600" b="1"/>
            </a:lvl6pPr>
            <a:lvl7pPr marL="2740278" indent="0">
              <a:buNone/>
              <a:defRPr sz="1600" b="1"/>
            </a:lvl7pPr>
            <a:lvl8pPr marL="3196979" indent="0">
              <a:buNone/>
              <a:defRPr sz="1600" b="1"/>
            </a:lvl8pPr>
            <a:lvl9pPr marL="3653691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6" y="3429228"/>
            <a:ext cx="5093407" cy="26971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148"/>
            <a:ext cx="5096256" cy="639763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6703" indent="0">
              <a:buNone/>
              <a:defRPr sz="2000" b="1"/>
            </a:lvl2pPr>
            <a:lvl3pPr marL="913422" indent="0">
              <a:buNone/>
              <a:defRPr sz="1900" b="1"/>
            </a:lvl3pPr>
            <a:lvl4pPr marL="1370140" indent="0">
              <a:buNone/>
              <a:defRPr sz="1600" b="1"/>
            </a:lvl4pPr>
            <a:lvl5pPr marL="1826850" indent="0">
              <a:buNone/>
              <a:defRPr sz="1600" b="1"/>
            </a:lvl5pPr>
            <a:lvl6pPr marL="2283566" indent="0">
              <a:buNone/>
              <a:defRPr sz="1600" b="1"/>
            </a:lvl6pPr>
            <a:lvl7pPr marL="2740278" indent="0">
              <a:buNone/>
              <a:defRPr sz="1600" b="1"/>
            </a:lvl7pPr>
            <a:lvl8pPr marL="3196979" indent="0">
              <a:buNone/>
              <a:defRPr sz="1600" b="1"/>
            </a:lvl8pPr>
            <a:lvl9pPr marL="3653691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228"/>
            <a:ext cx="5096256" cy="26971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DE700-9E1F-4C8E-8D8E-3E558DBE3B0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96792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5E1C4-E725-456D-A3F8-1AAC52EE039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09224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82221" y="714228"/>
            <a:ext cx="11631168" cy="1329875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79BE-2178-4F7C-9758-0B139E684B04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44620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80E99-D411-422D-80D8-C901B06D95F1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3581639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900">
                <a:solidFill>
                  <a:schemeClr val="tx2"/>
                </a:solidFill>
              </a:defRPr>
            </a:lvl1pPr>
            <a:lvl2pPr marL="456703" indent="0">
              <a:buNone/>
              <a:defRPr sz="1200"/>
            </a:lvl2pPr>
            <a:lvl3pPr marL="913422" indent="0">
              <a:buNone/>
              <a:defRPr sz="1100"/>
            </a:lvl3pPr>
            <a:lvl4pPr marL="1370140" indent="0">
              <a:buNone/>
              <a:defRPr sz="900"/>
            </a:lvl4pPr>
            <a:lvl5pPr marL="1826850" indent="0">
              <a:buNone/>
              <a:defRPr sz="900"/>
            </a:lvl5pPr>
            <a:lvl6pPr marL="2283566" indent="0">
              <a:buNone/>
              <a:defRPr sz="900"/>
            </a:lvl6pPr>
            <a:lvl7pPr marL="2740278" indent="0">
              <a:buNone/>
              <a:defRPr sz="900"/>
            </a:lvl7pPr>
            <a:lvl8pPr marL="3196979" indent="0">
              <a:buNone/>
              <a:defRPr sz="900"/>
            </a:lvl8pPr>
            <a:lvl9pPr marL="3653691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0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706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3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9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84996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59EF2B17-1824-A637-9CDD-4F2EE46FB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xmlns="" id="{14EF3C9D-1614-5052-9679-1BB491DAB8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52B80558-4510-EFFF-F9B5-5077AC82C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2022-07-17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79638613-6168-131A-E935-0DFBA7121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A07BEA0A-8B16-15A8-0FCC-D5B53595A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630388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9054" y="338713"/>
            <a:ext cx="5083527" cy="2429935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313" y="2785542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456703" indent="0">
              <a:buNone/>
              <a:defRPr sz="1200"/>
            </a:lvl2pPr>
            <a:lvl3pPr marL="913422" indent="0">
              <a:buNone/>
              <a:defRPr sz="1100"/>
            </a:lvl3pPr>
            <a:lvl4pPr marL="1370140" indent="0">
              <a:buNone/>
              <a:defRPr sz="900"/>
            </a:lvl4pPr>
            <a:lvl5pPr marL="1826850" indent="0">
              <a:buNone/>
              <a:defRPr sz="900"/>
            </a:lvl5pPr>
            <a:lvl6pPr marL="2283566" indent="0">
              <a:buNone/>
              <a:defRPr sz="900"/>
            </a:lvl6pPr>
            <a:lvl7pPr marL="2740278" indent="0">
              <a:buNone/>
              <a:defRPr sz="900"/>
            </a:lvl7pPr>
            <a:lvl8pPr marL="3196979" indent="0">
              <a:buNone/>
              <a:defRPr sz="900"/>
            </a:lvl8pPr>
            <a:lvl9pPr marL="3653691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CD731-1DDE-4D04-B57C-74E4B134EFA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6703" indent="0">
              <a:buNone/>
              <a:defRPr sz="2800"/>
            </a:lvl2pPr>
            <a:lvl3pPr marL="913422" indent="0">
              <a:buNone/>
              <a:defRPr sz="2400"/>
            </a:lvl3pPr>
            <a:lvl4pPr marL="1370140" indent="0">
              <a:buNone/>
              <a:defRPr sz="2000"/>
            </a:lvl4pPr>
            <a:lvl5pPr marL="1826850" indent="0">
              <a:buNone/>
              <a:defRPr sz="2000"/>
            </a:lvl5pPr>
            <a:lvl6pPr marL="2283566" indent="0">
              <a:buNone/>
              <a:defRPr sz="2000"/>
            </a:lvl6pPr>
            <a:lvl7pPr marL="2740278" indent="0">
              <a:buNone/>
              <a:defRPr sz="2000"/>
            </a:lvl7pPr>
            <a:lvl8pPr marL="3196979" indent="0">
              <a:buNone/>
              <a:defRPr sz="2000"/>
            </a:lvl8pPr>
            <a:lvl9pPr marL="3653691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55527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46E17-8654-4CC1-8B6B-6A711FA979DF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02827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0A3D3-7515-4D71-AE61-FA83072FD82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24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12"/>
            <a:ext cx="8026400" cy="4487335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546101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663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9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8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8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7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7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6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6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5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2022-07-17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4729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2022-07-17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36648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7071"/>
            <a:ext cx="103632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41"/>
            <a:ext cx="10363200" cy="1500187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569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89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7083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778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473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167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860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554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2022-07-17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481110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1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2022-07-17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82434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9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39" indent="0">
              <a:buNone/>
              <a:defRPr sz="2100" b="1"/>
            </a:lvl2pPr>
            <a:lvl3pPr marL="913890" indent="0">
              <a:buNone/>
              <a:defRPr sz="1900" b="1"/>
            </a:lvl3pPr>
            <a:lvl4pPr marL="1370838" indent="0">
              <a:buNone/>
              <a:defRPr sz="1500" b="1"/>
            </a:lvl4pPr>
            <a:lvl5pPr marL="1827781" indent="0">
              <a:buNone/>
              <a:defRPr sz="1500" b="1"/>
            </a:lvl5pPr>
            <a:lvl6pPr marL="2284738" indent="0">
              <a:buNone/>
              <a:defRPr sz="1500" b="1"/>
            </a:lvl6pPr>
            <a:lvl7pPr marL="2741673" indent="0">
              <a:buNone/>
              <a:defRPr sz="1500" b="1"/>
            </a:lvl7pPr>
            <a:lvl8pPr marL="3198608" indent="0">
              <a:buNone/>
              <a:defRPr sz="1500" b="1"/>
            </a:lvl8pPr>
            <a:lvl9pPr marL="365554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9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558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39" indent="0">
              <a:buNone/>
              <a:defRPr sz="2100" b="1"/>
            </a:lvl2pPr>
            <a:lvl3pPr marL="913890" indent="0">
              <a:buNone/>
              <a:defRPr sz="1900" b="1"/>
            </a:lvl3pPr>
            <a:lvl4pPr marL="1370838" indent="0">
              <a:buNone/>
              <a:defRPr sz="1500" b="1"/>
            </a:lvl4pPr>
            <a:lvl5pPr marL="1827781" indent="0">
              <a:buNone/>
              <a:defRPr sz="1500" b="1"/>
            </a:lvl5pPr>
            <a:lvl6pPr marL="2284738" indent="0">
              <a:buNone/>
              <a:defRPr sz="1500" b="1"/>
            </a:lvl6pPr>
            <a:lvl7pPr marL="2741673" indent="0">
              <a:buNone/>
              <a:defRPr sz="1500" b="1"/>
            </a:lvl7pPr>
            <a:lvl8pPr marL="3198608" indent="0">
              <a:buNone/>
              <a:defRPr sz="1500" b="1"/>
            </a:lvl8pPr>
            <a:lvl9pPr marL="365554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55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2022-07-17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65739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2022-07-17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64619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2022-07-17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9990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39D3D6F3-7D42-C8B7-8F1E-B4AE97E7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5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xmlns="" id="{C358EE1E-DB22-581E-A2CE-5C280C84FB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76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FD1F15CF-94BD-37FA-B36A-7BBF08503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2022-07-17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CA82A4DD-4259-B307-5634-D29D42A22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B60D76B9-2259-1337-C8A5-2C883E264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085544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3" y="273104"/>
            <a:ext cx="4011084" cy="116205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50" y="273287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6939" indent="0">
              <a:buNone/>
              <a:defRPr sz="1200"/>
            </a:lvl2pPr>
            <a:lvl3pPr marL="913890" indent="0">
              <a:buNone/>
              <a:defRPr sz="1100"/>
            </a:lvl3pPr>
            <a:lvl4pPr marL="1370838" indent="0">
              <a:buNone/>
              <a:defRPr sz="900"/>
            </a:lvl4pPr>
            <a:lvl5pPr marL="1827781" indent="0">
              <a:buNone/>
              <a:defRPr sz="900"/>
            </a:lvl5pPr>
            <a:lvl6pPr marL="2284738" indent="0">
              <a:buNone/>
              <a:defRPr sz="900"/>
            </a:lvl6pPr>
            <a:lvl7pPr marL="2741673" indent="0">
              <a:buNone/>
              <a:defRPr sz="900"/>
            </a:lvl7pPr>
            <a:lvl8pPr marL="3198608" indent="0">
              <a:buNone/>
              <a:defRPr sz="900"/>
            </a:lvl8pPr>
            <a:lvl9pPr marL="365554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2022-07-17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55864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51"/>
            <a:ext cx="7315200" cy="566739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939" indent="0">
              <a:buNone/>
              <a:defRPr sz="2800"/>
            </a:lvl2pPr>
            <a:lvl3pPr marL="913890" indent="0">
              <a:buNone/>
              <a:defRPr sz="2400"/>
            </a:lvl3pPr>
            <a:lvl4pPr marL="1370838" indent="0">
              <a:buNone/>
              <a:defRPr sz="2100"/>
            </a:lvl4pPr>
            <a:lvl5pPr marL="1827781" indent="0">
              <a:buNone/>
              <a:defRPr sz="2100"/>
            </a:lvl5pPr>
            <a:lvl6pPr marL="2284738" indent="0">
              <a:buNone/>
              <a:defRPr sz="2100"/>
            </a:lvl6pPr>
            <a:lvl7pPr marL="2741673" indent="0">
              <a:buNone/>
              <a:defRPr sz="2100"/>
            </a:lvl7pPr>
            <a:lvl8pPr marL="3198608" indent="0">
              <a:buNone/>
              <a:defRPr sz="2100"/>
            </a:lvl8pPr>
            <a:lvl9pPr marL="3655547" indent="0">
              <a:buNone/>
              <a:defRPr sz="21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406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6939" indent="0">
              <a:buNone/>
              <a:defRPr sz="1200"/>
            </a:lvl2pPr>
            <a:lvl3pPr marL="913890" indent="0">
              <a:buNone/>
              <a:defRPr sz="1100"/>
            </a:lvl3pPr>
            <a:lvl4pPr marL="1370838" indent="0">
              <a:buNone/>
              <a:defRPr sz="900"/>
            </a:lvl4pPr>
            <a:lvl5pPr marL="1827781" indent="0">
              <a:buNone/>
              <a:defRPr sz="900"/>
            </a:lvl5pPr>
            <a:lvl6pPr marL="2284738" indent="0">
              <a:buNone/>
              <a:defRPr sz="900"/>
            </a:lvl6pPr>
            <a:lvl7pPr marL="2741673" indent="0">
              <a:buNone/>
              <a:defRPr sz="900"/>
            </a:lvl7pPr>
            <a:lvl8pPr marL="3198608" indent="0">
              <a:buNone/>
              <a:defRPr sz="900"/>
            </a:lvl8pPr>
            <a:lvl9pPr marL="365554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2022-07-17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53922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2022-07-17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0190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4859"/>
            <a:ext cx="27432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4859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2022-07-17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560371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및 부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제목 텍스트"/>
          <p:cNvSpPr txBox="1">
            <a:spLocks noGrp="1"/>
          </p:cNvSpPr>
          <p:nvPr>
            <p:ph type="title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1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1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8678410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1562984" y="-196850"/>
            <a:ext cx="9067801" cy="6045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21" name="제목 텍스트"/>
          <p:cNvSpPr txBox="1">
            <a:spLocks noGrp="1"/>
          </p:cNvSpPr>
          <p:nvPr>
            <p:ph type="title"/>
          </p:nvPr>
        </p:nvSpPr>
        <p:spPr>
          <a:xfrm>
            <a:off x="317500" y="4756150"/>
            <a:ext cx="11557000" cy="10033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2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317500" y="5721350"/>
            <a:ext cx="11557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2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6631673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가운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제목 텍스트"/>
          <p:cNvSpPr txBox="1">
            <a:spLocks noGrp="1"/>
          </p:cNvSpPr>
          <p:nvPr>
            <p:ph type="title"/>
          </p:nvPr>
        </p:nvSpPr>
        <p:spPr>
          <a:xfrm>
            <a:off x="889000" y="2266950"/>
            <a:ext cx="10414000" cy="2324100"/>
          </a:xfrm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3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23943852"/>
      </p:ext>
    </p:extLst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전경에 짧은 울타리를 두고 해안에서 낮게 비행하는 왜가리"/>
          <p:cNvSpPr>
            <a:spLocks noGrp="1"/>
          </p:cNvSpPr>
          <p:nvPr>
            <p:ph type="pic" sz="half" idx="21"/>
          </p:nvPr>
        </p:nvSpPr>
        <p:spPr>
          <a:xfrm>
            <a:off x="6413500" y="476250"/>
            <a:ext cx="5734050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39" name="제목 텍스트"/>
          <p:cNvSpPr txBox="1">
            <a:spLocks noGrp="1"/>
          </p:cNvSpPr>
          <p:nvPr>
            <p:ph type="title"/>
          </p:nvPr>
        </p:nvSpPr>
        <p:spPr>
          <a:xfrm>
            <a:off x="825500" y="476250"/>
            <a:ext cx="5111750" cy="2774950"/>
          </a:xfrm>
          <a:prstGeom prst="rect">
            <a:avLst/>
          </a:prstGeom>
        </p:spPr>
        <p:txBody>
          <a:bodyPr anchor="b"/>
          <a:lstStyle>
            <a:lvl1pPr>
              <a:defRPr sz="4200"/>
            </a:lvl1pPr>
          </a:lstStyle>
          <a:p>
            <a:r>
              <a:t>제목 텍스트</a:t>
            </a:r>
          </a:p>
        </p:txBody>
      </p:sp>
      <p:sp>
        <p:nvSpPr>
          <p:cNvPr id="40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25500" y="3263900"/>
            <a:ext cx="5111750" cy="28638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68614069"/>
      </p:ext>
    </p:extLst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상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4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92623834"/>
      </p:ext>
    </p:extLst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57" name="본문 첫 번째 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5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99288320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B17FF656-75DC-A7DE-0727-B96EA8811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xmlns="" id="{E9BD6C47-DAC8-D5BC-244B-4B364F36C5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xmlns="" id="{C0B1F3BF-5EFD-15C0-E7D8-44A4C43F66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xmlns="" id="{8CFD6774-56E7-249B-F029-D267F31A3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2022-07-17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xmlns="" id="{765579D5-37C7-400D-6D2A-DF378D8C4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xmlns="" id="{BBB5B773-FE98-FFA9-D688-DD9145F65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8437903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바다로 이어지는 두 언덕 사이의 모랫길"/>
          <p:cNvSpPr>
            <a:spLocks noGrp="1"/>
          </p:cNvSpPr>
          <p:nvPr>
            <p:ph type="pic" sz="half" idx="21"/>
          </p:nvPr>
        </p:nvSpPr>
        <p:spPr>
          <a:xfrm>
            <a:off x="5480050" y="1574800"/>
            <a:ext cx="6972300" cy="4648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6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67" name="본문 첫 번째 줄…"/>
          <p:cNvSpPr txBox="1">
            <a:spLocks noGrp="1"/>
          </p:cNvSpPr>
          <p:nvPr>
            <p:ph type="body" sz="half" idx="1"/>
          </p:nvPr>
        </p:nvSpPr>
        <p:spPr>
          <a:xfrm>
            <a:off x="844550" y="1574800"/>
            <a:ext cx="5111750" cy="4648200"/>
          </a:xfrm>
          <a:prstGeom prst="rect">
            <a:avLst/>
          </a:prstGeom>
        </p:spPr>
        <p:txBody>
          <a:bodyPr/>
          <a:lstStyle>
            <a:lvl1pPr marL="279400" indent="-279400">
              <a:spcBef>
                <a:spcPts val="2250"/>
              </a:spcBef>
              <a:defRPr sz="1900"/>
            </a:lvl1pPr>
            <a:lvl2pPr marL="558800" indent="-279400">
              <a:spcBef>
                <a:spcPts val="2250"/>
              </a:spcBef>
              <a:defRPr sz="1900"/>
            </a:lvl2pPr>
            <a:lvl3pPr marL="838200" indent="-279400">
              <a:spcBef>
                <a:spcPts val="2250"/>
              </a:spcBef>
              <a:defRPr sz="1900"/>
            </a:lvl3pPr>
            <a:lvl4pPr marL="1117600" indent="-279400">
              <a:spcBef>
                <a:spcPts val="2250"/>
              </a:spcBef>
              <a:defRPr sz="1900"/>
            </a:lvl4pPr>
            <a:lvl5pPr marL="1397000" indent="-279400">
              <a:spcBef>
                <a:spcPts val="2250"/>
              </a:spcBef>
              <a:defRPr sz="19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6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52252140"/>
      </p:ext>
    </p:extLst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889000"/>
            <a:ext cx="10502900" cy="50800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7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77343597"/>
      </p:ext>
    </p:extLst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바다로 이어지는 두 언덕 사이의 모랫길"/>
          <p:cNvSpPr>
            <a:spLocks noGrp="1"/>
          </p:cNvSpPr>
          <p:nvPr>
            <p:ph type="pic" sz="quarter" idx="21"/>
          </p:nvPr>
        </p:nvSpPr>
        <p:spPr>
          <a:xfrm>
            <a:off x="7650174" y="3524250"/>
            <a:ext cx="4162425" cy="27749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4" name="전경에 짧은 울타리를 두고 해안에서 낮게 비행하는 왜가리"/>
          <p:cNvSpPr>
            <a:spLocks noGrp="1"/>
          </p:cNvSpPr>
          <p:nvPr>
            <p:ph type="pic" sz="quarter" idx="22"/>
          </p:nvPr>
        </p:nvSpPr>
        <p:spPr>
          <a:xfrm>
            <a:off x="7880350" y="431800"/>
            <a:ext cx="3702050" cy="3702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5" name="풀로 뒤덮인 사구에서 바라본 해변과 바다"/>
          <p:cNvSpPr>
            <a:spLocks noGrp="1"/>
          </p:cNvSpPr>
          <p:nvPr>
            <p:ph type="pic" idx="23"/>
          </p:nvPr>
        </p:nvSpPr>
        <p:spPr>
          <a:xfrm>
            <a:off x="-495300" y="565150"/>
            <a:ext cx="8601075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64244482"/>
      </p:ext>
    </p:extLst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21"/>
          </p:nvPr>
        </p:nvSpPr>
        <p:spPr>
          <a:xfrm>
            <a:off x="1193800" y="4476761"/>
            <a:ext cx="9810750" cy="297517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600" i="1"/>
            </a:lvl1pPr>
          </a:lstStyle>
          <a:p>
            <a:r>
              <a:t>–Johnny Appleseed</a:t>
            </a:r>
          </a:p>
        </p:txBody>
      </p:sp>
      <p:sp>
        <p:nvSpPr>
          <p:cNvPr id="94" name="“여기에 인용을 입력하십시오.”"/>
          <p:cNvSpPr txBox="1">
            <a:spLocks noGrp="1"/>
          </p:cNvSpPr>
          <p:nvPr>
            <p:ph type="body" sz="quarter" idx="22"/>
          </p:nvPr>
        </p:nvSpPr>
        <p:spPr>
          <a:xfrm>
            <a:off x="1193800" y="3027082"/>
            <a:ext cx="9810750" cy="435559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“여기에 인용을 입력하십시오.” </a:t>
            </a:r>
          </a:p>
        </p:txBody>
      </p:sp>
      <p:sp>
        <p:nvSpPr>
          <p:cNvPr id="9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7068678"/>
      </p:ext>
    </p:extLst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-25400" y="-635000"/>
            <a:ext cx="12242800" cy="8161867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10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73799983"/>
      </p:ext>
    </p:extLst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23783837"/>
      </p:ext>
    </p:extLst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및 부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제목 텍스트"/>
          <p:cNvSpPr txBox="1">
            <a:spLocks noGrp="1"/>
          </p:cNvSpPr>
          <p:nvPr>
            <p:ph type="title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1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1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60548570"/>
      </p:ext>
    </p:extLst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1562984" y="-196850"/>
            <a:ext cx="9067801" cy="6045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21" name="제목 텍스트"/>
          <p:cNvSpPr txBox="1">
            <a:spLocks noGrp="1"/>
          </p:cNvSpPr>
          <p:nvPr>
            <p:ph type="title"/>
          </p:nvPr>
        </p:nvSpPr>
        <p:spPr>
          <a:xfrm>
            <a:off x="317500" y="4756150"/>
            <a:ext cx="11557000" cy="10033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2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317500" y="5721350"/>
            <a:ext cx="11557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2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81753676"/>
      </p:ext>
    </p:extLst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가운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제목 텍스트"/>
          <p:cNvSpPr txBox="1">
            <a:spLocks noGrp="1"/>
          </p:cNvSpPr>
          <p:nvPr>
            <p:ph type="title"/>
          </p:nvPr>
        </p:nvSpPr>
        <p:spPr>
          <a:xfrm>
            <a:off x="889000" y="2266950"/>
            <a:ext cx="10414000" cy="2324100"/>
          </a:xfrm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3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79677810"/>
      </p:ext>
    </p:extLst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전경에 짧은 울타리를 두고 해안에서 낮게 비행하는 왜가리"/>
          <p:cNvSpPr>
            <a:spLocks noGrp="1"/>
          </p:cNvSpPr>
          <p:nvPr>
            <p:ph type="pic" sz="half" idx="21"/>
          </p:nvPr>
        </p:nvSpPr>
        <p:spPr>
          <a:xfrm>
            <a:off x="6413500" y="476250"/>
            <a:ext cx="5734050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39" name="제목 텍스트"/>
          <p:cNvSpPr txBox="1">
            <a:spLocks noGrp="1"/>
          </p:cNvSpPr>
          <p:nvPr>
            <p:ph type="title"/>
          </p:nvPr>
        </p:nvSpPr>
        <p:spPr>
          <a:xfrm>
            <a:off x="825500" y="476250"/>
            <a:ext cx="5111750" cy="2774950"/>
          </a:xfrm>
          <a:prstGeom prst="rect">
            <a:avLst/>
          </a:prstGeom>
        </p:spPr>
        <p:txBody>
          <a:bodyPr anchor="b"/>
          <a:lstStyle>
            <a:lvl1pPr>
              <a:defRPr sz="4200"/>
            </a:lvl1pPr>
          </a:lstStyle>
          <a:p>
            <a:r>
              <a:t>제목 텍스트</a:t>
            </a:r>
          </a:p>
        </p:txBody>
      </p:sp>
      <p:sp>
        <p:nvSpPr>
          <p:cNvPr id="40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25500" y="3263900"/>
            <a:ext cx="5111750" cy="28638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5038262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D9DE5546-9DED-C8C0-8DE2-4467B5FCE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xmlns="" id="{C2CADE93-A9E4-691D-78BE-2745EC7867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1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xmlns="" id="{EF46C077-B2C7-AA22-ED55-514BDCA070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1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xmlns="" id="{3E744030-4C0D-855F-47AC-54D80DB09F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xmlns="" id="{712A4BFE-10BA-26FF-0AAB-97E7B70C55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xmlns="" id="{F6490775-7703-B112-CDDA-63FE81E4C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2022-07-17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xmlns="" id="{72B43280-8A66-C476-C955-4700E73D1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xmlns="" id="{346C876F-482C-2B18-D050-7D165E687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118690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상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4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01610294"/>
      </p:ext>
    </p:extLst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57" name="본문 첫 번째 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5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47963732"/>
      </p:ext>
    </p:extLst>
  </p:cSld>
  <p:clrMapOvr>
    <a:masterClrMapping/>
  </p:clrMapOvr>
  <p:transition spd="med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바다로 이어지는 두 언덕 사이의 모랫길"/>
          <p:cNvSpPr>
            <a:spLocks noGrp="1"/>
          </p:cNvSpPr>
          <p:nvPr>
            <p:ph type="pic" sz="half" idx="21"/>
          </p:nvPr>
        </p:nvSpPr>
        <p:spPr>
          <a:xfrm>
            <a:off x="5480050" y="1574800"/>
            <a:ext cx="6972300" cy="4648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6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67" name="본문 첫 번째 줄…"/>
          <p:cNvSpPr txBox="1">
            <a:spLocks noGrp="1"/>
          </p:cNvSpPr>
          <p:nvPr>
            <p:ph type="body" sz="half" idx="1"/>
          </p:nvPr>
        </p:nvSpPr>
        <p:spPr>
          <a:xfrm>
            <a:off x="844550" y="1574800"/>
            <a:ext cx="5111750" cy="4648200"/>
          </a:xfrm>
          <a:prstGeom prst="rect">
            <a:avLst/>
          </a:prstGeom>
        </p:spPr>
        <p:txBody>
          <a:bodyPr/>
          <a:lstStyle>
            <a:lvl1pPr marL="279400" indent="-279400">
              <a:spcBef>
                <a:spcPts val="2250"/>
              </a:spcBef>
              <a:defRPr sz="1900"/>
            </a:lvl1pPr>
            <a:lvl2pPr marL="558800" indent="-279400">
              <a:spcBef>
                <a:spcPts val="2250"/>
              </a:spcBef>
              <a:defRPr sz="1900"/>
            </a:lvl2pPr>
            <a:lvl3pPr marL="838200" indent="-279400">
              <a:spcBef>
                <a:spcPts val="2250"/>
              </a:spcBef>
              <a:defRPr sz="1900"/>
            </a:lvl3pPr>
            <a:lvl4pPr marL="1117600" indent="-279400">
              <a:spcBef>
                <a:spcPts val="2250"/>
              </a:spcBef>
              <a:defRPr sz="1900"/>
            </a:lvl4pPr>
            <a:lvl5pPr marL="1397000" indent="-279400">
              <a:spcBef>
                <a:spcPts val="2250"/>
              </a:spcBef>
              <a:defRPr sz="19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6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0709386"/>
      </p:ext>
    </p:extLst>
  </p:cSld>
  <p:clrMapOvr>
    <a:masterClrMapping/>
  </p:clrMapOvr>
  <p:transition spd="med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889000"/>
            <a:ext cx="10502900" cy="50800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7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35759976"/>
      </p:ext>
    </p:extLst>
  </p:cSld>
  <p:clrMapOvr>
    <a:masterClrMapping/>
  </p:clrMapOvr>
  <p:transition spd="med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바다로 이어지는 두 언덕 사이의 모랫길"/>
          <p:cNvSpPr>
            <a:spLocks noGrp="1"/>
          </p:cNvSpPr>
          <p:nvPr>
            <p:ph type="pic" sz="quarter" idx="21"/>
          </p:nvPr>
        </p:nvSpPr>
        <p:spPr>
          <a:xfrm>
            <a:off x="7650171" y="3524250"/>
            <a:ext cx="4162425" cy="27749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4" name="전경에 짧은 울타리를 두고 해안에서 낮게 비행하는 왜가리"/>
          <p:cNvSpPr>
            <a:spLocks noGrp="1"/>
          </p:cNvSpPr>
          <p:nvPr>
            <p:ph type="pic" sz="quarter" idx="22"/>
          </p:nvPr>
        </p:nvSpPr>
        <p:spPr>
          <a:xfrm>
            <a:off x="7880350" y="431800"/>
            <a:ext cx="3702050" cy="3702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5" name="풀로 뒤덮인 사구에서 바라본 해변과 바다"/>
          <p:cNvSpPr>
            <a:spLocks noGrp="1"/>
          </p:cNvSpPr>
          <p:nvPr>
            <p:ph type="pic" idx="23"/>
          </p:nvPr>
        </p:nvSpPr>
        <p:spPr>
          <a:xfrm>
            <a:off x="-495300" y="565150"/>
            <a:ext cx="8601075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8464716"/>
      </p:ext>
    </p:extLst>
  </p:cSld>
  <p:clrMapOvr>
    <a:masterClrMapping/>
  </p:clrMapOvr>
  <p:transition spd="med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21"/>
          </p:nvPr>
        </p:nvSpPr>
        <p:spPr>
          <a:xfrm>
            <a:off x="1193800" y="4476758"/>
            <a:ext cx="9810750" cy="297517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600" i="1"/>
            </a:lvl1pPr>
          </a:lstStyle>
          <a:p>
            <a:r>
              <a:t>–Johnny Appleseed</a:t>
            </a:r>
          </a:p>
        </p:txBody>
      </p:sp>
      <p:sp>
        <p:nvSpPr>
          <p:cNvPr id="94" name="“여기에 인용을 입력하십시오.”"/>
          <p:cNvSpPr txBox="1">
            <a:spLocks noGrp="1"/>
          </p:cNvSpPr>
          <p:nvPr>
            <p:ph type="body" sz="quarter" idx="22"/>
          </p:nvPr>
        </p:nvSpPr>
        <p:spPr>
          <a:xfrm>
            <a:off x="1193800" y="3027079"/>
            <a:ext cx="9810750" cy="435559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“여기에 인용을 입력하십시오.” </a:t>
            </a:r>
          </a:p>
        </p:txBody>
      </p:sp>
      <p:sp>
        <p:nvSpPr>
          <p:cNvPr id="9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70795482"/>
      </p:ext>
    </p:extLst>
  </p:cSld>
  <p:clrMapOvr>
    <a:masterClrMapping/>
  </p:clrMapOvr>
  <p:transition spd="med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-25400" y="-635000"/>
            <a:ext cx="12242800" cy="8161867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10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82281177"/>
      </p:ext>
    </p:extLst>
  </p:cSld>
  <p:clrMapOvr>
    <a:masterClrMapping/>
  </p:clrMapOvr>
  <p:transition spd="med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56863263"/>
      </p:ext>
    </p:extLst>
  </p:cSld>
  <p:clrMapOvr>
    <a:masterClrMapping/>
  </p:clrMapOvr>
  <p:transition spd="med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및 부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제목 텍스트"/>
          <p:cNvSpPr txBox="1">
            <a:spLocks noGrp="1"/>
          </p:cNvSpPr>
          <p:nvPr>
            <p:ph type="title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1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1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7925513"/>
      </p:ext>
    </p:extLst>
  </p:cSld>
  <p:clrMapOvr>
    <a:masterClrMapping/>
  </p:clrMapOvr>
  <p:transition spd="med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1562984" y="-196850"/>
            <a:ext cx="9067801" cy="6045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21" name="제목 텍스트"/>
          <p:cNvSpPr txBox="1">
            <a:spLocks noGrp="1"/>
          </p:cNvSpPr>
          <p:nvPr>
            <p:ph type="title"/>
          </p:nvPr>
        </p:nvSpPr>
        <p:spPr>
          <a:xfrm>
            <a:off x="317500" y="4756150"/>
            <a:ext cx="11557000" cy="10033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2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317500" y="5721350"/>
            <a:ext cx="11557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2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5103085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32356C10-F205-33DB-E5D8-AE4AF5298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xmlns="" id="{ABEFCF82-808E-DDED-C3F1-56C543815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2022-07-17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xmlns="" id="{446A0F93-6569-DAF5-5235-AACB69851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xmlns="" id="{24A1B6B2-0F3A-E25C-C085-5AF5380D7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8465977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가운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제목 텍스트"/>
          <p:cNvSpPr txBox="1">
            <a:spLocks noGrp="1"/>
          </p:cNvSpPr>
          <p:nvPr>
            <p:ph type="title"/>
          </p:nvPr>
        </p:nvSpPr>
        <p:spPr>
          <a:xfrm>
            <a:off x="889000" y="2266950"/>
            <a:ext cx="10414000" cy="2324100"/>
          </a:xfrm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3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0133886"/>
      </p:ext>
    </p:extLst>
  </p:cSld>
  <p:clrMapOvr>
    <a:masterClrMapping/>
  </p:clrMapOvr>
  <p:transition spd="med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전경에 짧은 울타리를 두고 해안에서 낮게 비행하는 왜가리"/>
          <p:cNvSpPr>
            <a:spLocks noGrp="1"/>
          </p:cNvSpPr>
          <p:nvPr>
            <p:ph type="pic" sz="half" idx="21"/>
          </p:nvPr>
        </p:nvSpPr>
        <p:spPr>
          <a:xfrm>
            <a:off x="6413500" y="476250"/>
            <a:ext cx="5734050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39" name="제목 텍스트"/>
          <p:cNvSpPr txBox="1">
            <a:spLocks noGrp="1"/>
          </p:cNvSpPr>
          <p:nvPr>
            <p:ph type="title"/>
          </p:nvPr>
        </p:nvSpPr>
        <p:spPr>
          <a:xfrm>
            <a:off x="825500" y="476250"/>
            <a:ext cx="5111750" cy="2774950"/>
          </a:xfrm>
          <a:prstGeom prst="rect">
            <a:avLst/>
          </a:prstGeom>
        </p:spPr>
        <p:txBody>
          <a:bodyPr anchor="b"/>
          <a:lstStyle>
            <a:lvl1pPr>
              <a:defRPr sz="4200"/>
            </a:lvl1pPr>
          </a:lstStyle>
          <a:p>
            <a:r>
              <a:t>제목 텍스트</a:t>
            </a:r>
          </a:p>
        </p:txBody>
      </p:sp>
      <p:sp>
        <p:nvSpPr>
          <p:cNvPr id="40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25500" y="3263900"/>
            <a:ext cx="5111750" cy="28638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0026853"/>
      </p:ext>
    </p:extLst>
  </p:cSld>
  <p:clrMapOvr>
    <a:masterClrMapping/>
  </p:clrMapOvr>
  <p:transition spd="med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상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4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2854441"/>
      </p:ext>
    </p:extLst>
  </p:cSld>
  <p:clrMapOvr>
    <a:masterClrMapping/>
  </p:clrMapOvr>
  <p:transition spd="med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57" name="본문 첫 번째 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5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3791863"/>
      </p:ext>
    </p:extLst>
  </p:cSld>
  <p:clrMapOvr>
    <a:masterClrMapping/>
  </p:clrMapOvr>
  <p:transition spd="med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바다로 이어지는 두 언덕 사이의 모랫길"/>
          <p:cNvSpPr>
            <a:spLocks noGrp="1"/>
          </p:cNvSpPr>
          <p:nvPr>
            <p:ph type="pic" sz="half" idx="21"/>
          </p:nvPr>
        </p:nvSpPr>
        <p:spPr>
          <a:xfrm>
            <a:off x="5480050" y="1574800"/>
            <a:ext cx="6972300" cy="4648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6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67" name="본문 첫 번째 줄…"/>
          <p:cNvSpPr txBox="1">
            <a:spLocks noGrp="1"/>
          </p:cNvSpPr>
          <p:nvPr>
            <p:ph type="body" sz="half" idx="1"/>
          </p:nvPr>
        </p:nvSpPr>
        <p:spPr>
          <a:xfrm>
            <a:off x="844550" y="1574800"/>
            <a:ext cx="5111750" cy="4648200"/>
          </a:xfrm>
          <a:prstGeom prst="rect">
            <a:avLst/>
          </a:prstGeom>
        </p:spPr>
        <p:txBody>
          <a:bodyPr/>
          <a:lstStyle>
            <a:lvl1pPr marL="279400" indent="-279400">
              <a:spcBef>
                <a:spcPts val="2250"/>
              </a:spcBef>
              <a:defRPr sz="1900"/>
            </a:lvl1pPr>
            <a:lvl2pPr marL="558800" indent="-279400">
              <a:spcBef>
                <a:spcPts val="2250"/>
              </a:spcBef>
              <a:defRPr sz="1900"/>
            </a:lvl2pPr>
            <a:lvl3pPr marL="838200" indent="-279400">
              <a:spcBef>
                <a:spcPts val="2250"/>
              </a:spcBef>
              <a:defRPr sz="1900"/>
            </a:lvl3pPr>
            <a:lvl4pPr marL="1117600" indent="-279400">
              <a:spcBef>
                <a:spcPts val="2250"/>
              </a:spcBef>
              <a:defRPr sz="1900"/>
            </a:lvl4pPr>
            <a:lvl5pPr marL="1397000" indent="-279400">
              <a:spcBef>
                <a:spcPts val="2250"/>
              </a:spcBef>
              <a:defRPr sz="19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6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6312926"/>
      </p:ext>
    </p:extLst>
  </p:cSld>
  <p:clrMapOvr>
    <a:masterClrMapping/>
  </p:clrMapOvr>
  <p:transition spd="med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889000"/>
            <a:ext cx="10502900" cy="50800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7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0993182"/>
      </p:ext>
    </p:extLst>
  </p:cSld>
  <p:clrMapOvr>
    <a:masterClrMapping/>
  </p:clrMapOvr>
  <p:transition spd="med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바다로 이어지는 두 언덕 사이의 모랫길"/>
          <p:cNvSpPr>
            <a:spLocks noGrp="1"/>
          </p:cNvSpPr>
          <p:nvPr>
            <p:ph type="pic" sz="quarter" idx="21"/>
          </p:nvPr>
        </p:nvSpPr>
        <p:spPr>
          <a:xfrm>
            <a:off x="7650176" y="3524250"/>
            <a:ext cx="4162425" cy="27749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4" name="전경에 짧은 울타리를 두고 해안에서 낮게 비행하는 왜가리"/>
          <p:cNvSpPr>
            <a:spLocks noGrp="1"/>
          </p:cNvSpPr>
          <p:nvPr>
            <p:ph type="pic" sz="quarter" idx="22"/>
          </p:nvPr>
        </p:nvSpPr>
        <p:spPr>
          <a:xfrm>
            <a:off x="7880350" y="431800"/>
            <a:ext cx="3702050" cy="3702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5" name="풀로 뒤덮인 사구에서 바라본 해변과 바다"/>
          <p:cNvSpPr>
            <a:spLocks noGrp="1"/>
          </p:cNvSpPr>
          <p:nvPr>
            <p:ph type="pic" idx="23"/>
          </p:nvPr>
        </p:nvSpPr>
        <p:spPr>
          <a:xfrm>
            <a:off x="-495300" y="565150"/>
            <a:ext cx="8601075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584736"/>
      </p:ext>
    </p:extLst>
  </p:cSld>
  <p:clrMapOvr>
    <a:masterClrMapping/>
  </p:clrMapOvr>
  <p:transition spd="med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21"/>
          </p:nvPr>
        </p:nvSpPr>
        <p:spPr>
          <a:xfrm>
            <a:off x="1193800" y="4476763"/>
            <a:ext cx="9810750" cy="297517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600" i="1"/>
            </a:lvl1pPr>
          </a:lstStyle>
          <a:p>
            <a:r>
              <a:t>–Johnny Appleseed</a:t>
            </a:r>
          </a:p>
        </p:txBody>
      </p:sp>
      <p:sp>
        <p:nvSpPr>
          <p:cNvPr id="94" name="“여기에 인용을 입력하십시오.”"/>
          <p:cNvSpPr txBox="1">
            <a:spLocks noGrp="1"/>
          </p:cNvSpPr>
          <p:nvPr>
            <p:ph type="body" sz="quarter" idx="22"/>
          </p:nvPr>
        </p:nvSpPr>
        <p:spPr>
          <a:xfrm>
            <a:off x="1193800" y="3027084"/>
            <a:ext cx="9810750" cy="435559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“여기에 인용을 입력하십시오.” </a:t>
            </a:r>
          </a:p>
        </p:txBody>
      </p:sp>
      <p:sp>
        <p:nvSpPr>
          <p:cNvPr id="9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3858744"/>
      </p:ext>
    </p:extLst>
  </p:cSld>
  <p:clrMapOvr>
    <a:masterClrMapping/>
  </p:clrMapOvr>
  <p:transition spd="med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-25400" y="-635000"/>
            <a:ext cx="12242800" cy="8161867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10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1017779"/>
      </p:ext>
    </p:extLst>
  </p:cSld>
  <p:clrMapOvr>
    <a:masterClrMapping/>
  </p:clrMapOvr>
  <p:transition spd="med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4285732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xmlns="" id="{BA462625-6D4D-022A-88AD-60C55F0BA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2022-07-17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xmlns="" id="{4B8A96AF-41B7-6D87-8BE7-3A38F79E4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xmlns="" id="{2734FD46-3F90-D801-8575-C554EDD78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4380920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및 부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제목 텍스트"/>
          <p:cNvSpPr txBox="1">
            <a:spLocks noGrp="1"/>
          </p:cNvSpPr>
          <p:nvPr>
            <p:ph type="title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1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1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3043585"/>
      </p:ext>
    </p:extLst>
  </p:cSld>
  <p:clrMapOvr>
    <a:masterClrMapping/>
  </p:clrMapOvr>
  <p:transition spd="med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1562984" y="-196850"/>
            <a:ext cx="9067801" cy="6045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21" name="제목 텍스트"/>
          <p:cNvSpPr txBox="1">
            <a:spLocks noGrp="1"/>
          </p:cNvSpPr>
          <p:nvPr>
            <p:ph type="title"/>
          </p:nvPr>
        </p:nvSpPr>
        <p:spPr>
          <a:xfrm>
            <a:off x="317500" y="4756150"/>
            <a:ext cx="11557000" cy="10033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2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317500" y="5721350"/>
            <a:ext cx="11557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2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1451164"/>
      </p:ext>
    </p:extLst>
  </p:cSld>
  <p:clrMapOvr>
    <a:masterClrMapping/>
  </p:clrMapOvr>
  <p:transition spd="med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가운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제목 텍스트"/>
          <p:cNvSpPr txBox="1">
            <a:spLocks noGrp="1"/>
          </p:cNvSpPr>
          <p:nvPr>
            <p:ph type="title"/>
          </p:nvPr>
        </p:nvSpPr>
        <p:spPr>
          <a:xfrm>
            <a:off x="889000" y="2266950"/>
            <a:ext cx="10414000" cy="2324100"/>
          </a:xfrm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3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5462014"/>
      </p:ext>
    </p:extLst>
  </p:cSld>
  <p:clrMapOvr>
    <a:masterClrMapping/>
  </p:clrMapOvr>
  <p:transition spd="med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전경에 짧은 울타리를 두고 해안에서 낮게 비행하는 왜가리"/>
          <p:cNvSpPr>
            <a:spLocks noGrp="1"/>
          </p:cNvSpPr>
          <p:nvPr>
            <p:ph type="pic" sz="half" idx="21"/>
          </p:nvPr>
        </p:nvSpPr>
        <p:spPr>
          <a:xfrm>
            <a:off x="6413500" y="476250"/>
            <a:ext cx="5734050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39" name="제목 텍스트"/>
          <p:cNvSpPr txBox="1">
            <a:spLocks noGrp="1"/>
          </p:cNvSpPr>
          <p:nvPr>
            <p:ph type="title"/>
          </p:nvPr>
        </p:nvSpPr>
        <p:spPr>
          <a:xfrm>
            <a:off x="825500" y="476250"/>
            <a:ext cx="5111750" cy="2774950"/>
          </a:xfrm>
          <a:prstGeom prst="rect">
            <a:avLst/>
          </a:prstGeom>
        </p:spPr>
        <p:txBody>
          <a:bodyPr anchor="b"/>
          <a:lstStyle>
            <a:lvl1pPr>
              <a:defRPr sz="4200"/>
            </a:lvl1pPr>
          </a:lstStyle>
          <a:p>
            <a:r>
              <a:t>제목 텍스트</a:t>
            </a:r>
          </a:p>
        </p:txBody>
      </p:sp>
      <p:sp>
        <p:nvSpPr>
          <p:cNvPr id="40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25500" y="3263900"/>
            <a:ext cx="5111750" cy="28638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6311191"/>
      </p:ext>
    </p:extLst>
  </p:cSld>
  <p:clrMapOvr>
    <a:masterClrMapping/>
  </p:clrMapOvr>
  <p:transition spd="med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상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4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7274849"/>
      </p:ext>
    </p:extLst>
  </p:cSld>
  <p:clrMapOvr>
    <a:masterClrMapping/>
  </p:clrMapOvr>
  <p:transition spd="med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57" name="본문 첫 번째 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5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9489679"/>
      </p:ext>
    </p:extLst>
  </p:cSld>
  <p:clrMapOvr>
    <a:masterClrMapping/>
  </p:clrMapOvr>
  <p:transition spd="med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바다로 이어지는 두 언덕 사이의 모랫길"/>
          <p:cNvSpPr>
            <a:spLocks noGrp="1"/>
          </p:cNvSpPr>
          <p:nvPr>
            <p:ph type="pic" sz="half" idx="21"/>
          </p:nvPr>
        </p:nvSpPr>
        <p:spPr>
          <a:xfrm>
            <a:off x="5480050" y="1574800"/>
            <a:ext cx="6972300" cy="4648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6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67" name="본문 첫 번째 줄…"/>
          <p:cNvSpPr txBox="1">
            <a:spLocks noGrp="1"/>
          </p:cNvSpPr>
          <p:nvPr>
            <p:ph type="body" sz="half" idx="1"/>
          </p:nvPr>
        </p:nvSpPr>
        <p:spPr>
          <a:xfrm>
            <a:off x="844550" y="1574800"/>
            <a:ext cx="5111750" cy="4648200"/>
          </a:xfrm>
          <a:prstGeom prst="rect">
            <a:avLst/>
          </a:prstGeom>
        </p:spPr>
        <p:txBody>
          <a:bodyPr/>
          <a:lstStyle>
            <a:lvl1pPr marL="279400" indent="-279400">
              <a:spcBef>
                <a:spcPts val="2250"/>
              </a:spcBef>
              <a:defRPr sz="1900"/>
            </a:lvl1pPr>
            <a:lvl2pPr marL="558800" indent="-279400">
              <a:spcBef>
                <a:spcPts val="2250"/>
              </a:spcBef>
              <a:defRPr sz="1900"/>
            </a:lvl2pPr>
            <a:lvl3pPr marL="838200" indent="-279400">
              <a:spcBef>
                <a:spcPts val="2250"/>
              </a:spcBef>
              <a:defRPr sz="1900"/>
            </a:lvl3pPr>
            <a:lvl4pPr marL="1117600" indent="-279400">
              <a:spcBef>
                <a:spcPts val="2250"/>
              </a:spcBef>
              <a:defRPr sz="1900"/>
            </a:lvl4pPr>
            <a:lvl5pPr marL="1397000" indent="-279400">
              <a:spcBef>
                <a:spcPts val="2250"/>
              </a:spcBef>
              <a:defRPr sz="19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6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7653871"/>
      </p:ext>
    </p:extLst>
  </p:cSld>
  <p:clrMapOvr>
    <a:masterClrMapping/>
  </p:clrMapOvr>
  <p:transition spd="med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889000"/>
            <a:ext cx="10502900" cy="50800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7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1307300"/>
      </p:ext>
    </p:extLst>
  </p:cSld>
  <p:clrMapOvr>
    <a:masterClrMapping/>
  </p:clrMapOvr>
  <p:transition spd="med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바다로 이어지는 두 언덕 사이의 모랫길"/>
          <p:cNvSpPr>
            <a:spLocks noGrp="1"/>
          </p:cNvSpPr>
          <p:nvPr>
            <p:ph type="pic" sz="quarter" idx="21"/>
          </p:nvPr>
        </p:nvSpPr>
        <p:spPr>
          <a:xfrm>
            <a:off x="7650171" y="3524250"/>
            <a:ext cx="4162425" cy="27749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4" name="전경에 짧은 울타리를 두고 해안에서 낮게 비행하는 왜가리"/>
          <p:cNvSpPr>
            <a:spLocks noGrp="1"/>
          </p:cNvSpPr>
          <p:nvPr>
            <p:ph type="pic" sz="quarter" idx="22"/>
          </p:nvPr>
        </p:nvSpPr>
        <p:spPr>
          <a:xfrm>
            <a:off x="7880350" y="431800"/>
            <a:ext cx="3702050" cy="3702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5" name="풀로 뒤덮인 사구에서 바라본 해변과 바다"/>
          <p:cNvSpPr>
            <a:spLocks noGrp="1"/>
          </p:cNvSpPr>
          <p:nvPr>
            <p:ph type="pic" idx="23"/>
          </p:nvPr>
        </p:nvSpPr>
        <p:spPr>
          <a:xfrm>
            <a:off x="-495300" y="565150"/>
            <a:ext cx="8601075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6647757"/>
      </p:ext>
    </p:extLst>
  </p:cSld>
  <p:clrMapOvr>
    <a:masterClrMapping/>
  </p:clrMapOvr>
  <p:transition spd="med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21"/>
          </p:nvPr>
        </p:nvSpPr>
        <p:spPr>
          <a:xfrm>
            <a:off x="1193800" y="4476758"/>
            <a:ext cx="9810750" cy="297517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600" i="1"/>
            </a:lvl1pPr>
          </a:lstStyle>
          <a:p>
            <a:r>
              <a:t>–Johnny Appleseed</a:t>
            </a:r>
          </a:p>
        </p:txBody>
      </p:sp>
      <p:sp>
        <p:nvSpPr>
          <p:cNvPr id="94" name="“여기에 인용을 입력하십시오.”"/>
          <p:cNvSpPr txBox="1">
            <a:spLocks noGrp="1"/>
          </p:cNvSpPr>
          <p:nvPr>
            <p:ph type="body" sz="quarter" idx="22"/>
          </p:nvPr>
        </p:nvSpPr>
        <p:spPr>
          <a:xfrm>
            <a:off x="1193800" y="3027079"/>
            <a:ext cx="9810750" cy="435559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“여기에 인용을 입력하십시오.” </a:t>
            </a:r>
          </a:p>
        </p:txBody>
      </p:sp>
      <p:sp>
        <p:nvSpPr>
          <p:cNvPr id="9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048819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699B3365-DDF7-F3D0-434B-0B009548B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01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xmlns="" id="{0C315358-61BF-3205-4C80-F0B7D2A23C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38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xmlns="" id="{CF218022-F472-5824-7650-712AB12D5A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01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xmlns="" id="{EC05FE07-01ED-56B4-2EF5-5F19F1518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2022-07-17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xmlns="" id="{08889595-433D-14AB-CB7E-127D49BA3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xmlns="" id="{7BDC6262-BD54-95E6-04C3-06AAFEA00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4293015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-25400" y="-635000"/>
            <a:ext cx="12242800" cy="8161867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10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525419"/>
      </p:ext>
    </p:extLst>
  </p:cSld>
  <p:clrMapOvr>
    <a:masterClrMapping/>
  </p:clrMapOvr>
  <p:transition spd="med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6715024"/>
      </p:ext>
    </p:extLst>
  </p:cSld>
  <p:clrMapOvr>
    <a:masterClrMapping/>
  </p:clrMapOvr>
  <p:transition spd="med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및 부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제목 텍스트"/>
          <p:cNvSpPr txBox="1">
            <a:spLocks noGrp="1"/>
          </p:cNvSpPr>
          <p:nvPr>
            <p:ph type="title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1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1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33899194"/>
      </p:ext>
    </p:extLst>
  </p:cSld>
  <p:clrMapOvr>
    <a:masterClrMapping/>
  </p:clrMapOvr>
  <p:transition spd="med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1562984" y="-196850"/>
            <a:ext cx="9067801" cy="6045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21" name="제목 텍스트"/>
          <p:cNvSpPr txBox="1">
            <a:spLocks noGrp="1"/>
          </p:cNvSpPr>
          <p:nvPr>
            <p:ph type="title"/>
          </p:nvPr>
        </p:nvSpPr>
        <p:spPr>
          <a:xfrm>
            <a:off x="317500" y="4756150"/>
            <a:ext cx="11557000" cy="10033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2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317500" y="5721350"/>
            <a:ext cx="11557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2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73117645"/>
      </p:ext>
    </p:extLst>
  </p:cSld>
  <p:clrMapOvr>
    <a:masterClrMapping/>
  </p:clrMapOvr>
  <p:transition spd="med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가운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제목 텍스트"/>
          <p:cNvSpPr txBox="1">
            <a:spLocks noGrp="1"/>
          </p:cNvSpPr>
          <p:nvPr>
            <p:ph type="title"/>
          </p:nvPr>
        </p:nvSpPr>
        <p:spPr>
          <a:xfrm>
            <a:off x="889000" y="2266950"/>
            <a:ext cx="10414000" cy="2324100"/>
          </a:xfrm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3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6371797"/>
      </p:ext>
    </p:extLst>
  </p:cSld>
  <p:clrMapOvr>
    <a:masterClrMapping/>
  </p:clrMapOvr>
  <p:transition spd="med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전경에 짧은 울타리를 두고 해안에서 낮게 비행하는 왜가리"/>
          <p:cNvSpPr>
            <a:spLocks noGrp="1"/>
          </p:cNvSpPr>
          <p:nvPr>
            <p:ph type="pic" sz="half" idx="21"/>
          </p:nvPr>
        </p:nvSpPr>
        <p:spPr>
          <a:xfrm>
            <a:off x="6413500" y="476250"/>
            <a:ext cx="5734050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39" name="제목 텍스트"/>
          <p:cNvSpPr txBox="1">
            <a:spLocks noGrp="1"/>
          </p:cNvSpPr>
          <p:nvPr>
            <p:ph type="title"/>
          </p:nvPr>
        </p:nvSpPr>
        <p:spPr>
          <a:xfrm>
            <a:off x="825500" y="476250"/>
            <a:ext cx="5111750" cy="2774950"/>
          </a:xfrm>
          <a:prstGeom prst="rect">
            <a:avLst/>
          </a:prstGeom>
        </p:spPr>
        <p:txBody>
          <a:bodyPr anchor="b"/>
          <a:lstStyle>
            <a:lvl1pPr>
              <a:defRPr sz="4200"/>
            </a:lvl1pPr>
          </a:lstStyle>
          <a:p>
            <a:r>
              <a:t>제목 텍스트</a:t>
            </a:r>
          </a:p>
        </p:txBody>
      </p:sp>
      <p:sp>
        <p:nvSpPr>
          <p:cNvPr id="40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25500" y="3263900"/>
            <a:ext cx="5111750" cy="28638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00864394"/>
      </p:ext>
    </p:extLst>
  </p:cSld>
  <p:clrMapOvr>
    <a:masterClrMapping/>
  </p:clrMapOvr>
  <p:transition spd="med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상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4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85314902"/>
      </p:ext>
    </p:extLst>
  </p:cSld>
  <p:clrMapOvr>
    <a:masterClrMapping/>
  </p:clrMapOvr>
  <p:transition spd="med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57" name="본문 첫 번째 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5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56098409"/>
      </p:ext>
    </p:extLst>
  </p:cSld>
  <p:clrMapOvr>
    <a:masterClrMapping/>
  </p:clrMapOvr>
  <p:transition spd="med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바다로 이어지는 두 언덕 사이의 모랫길"/>
          <p:cNvSpPr>
            <a:spLocks noGrp="1"/>
          </p:cNvSpPr>
          <p:nvPr>
            <p:ph type="pic" sz="half" idx="21"/>
          </p:nvPr>
        </p:nvSpPr>
        <p:spPr>
          <a:xfrm>
            <a:off x="5480050" y="1574800"/>
            <a:ext cx="6972300" cy="4648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6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67" name="본문 첫 번째 줄…"/>
          <p:cNvSpPr txBox="1">
            <a:spLocks noGrp="1"/>
          </p:cNvSpPr>
          <p:nvPr>
            <p:ph type="body" sz="half" idx="1"/>
          </p:nvPr>
        </p:nvSpPr>
        <p:spPr>
          <a:xfrm>
            <a:off x="844550" y="1574800"/>
            <a:ext cx="5111750" cy="4648200"/>
          </a:xfrm>
          <a:prstGeom prst="rect">
            <a:avLst/>
          </a:prstGeom>
        </p:spPr>
        <p:txBody>
          <a:bodyPr/>
          <a:lstStyle>
            <a:lvl1pPr marL="279400" indent="-279400">
              <a:spcBef>
                <a:spcPts val="2250"/>
              </a:spcBef>
              <a:defRPr sz="1900"/>
            </a:lvl1pPr>
            <a:lvl2pPr marL="558800" indent="-279400">
              <a:spcBef>
                <a:spcPts val="2250"/>
              </a:spcBef>
              <a:defRPr sz="1900"/>
            </a:lvl2pPr>
            <a:lvl3pPr marL="838200" indent="-279400">
              <a:spcBef>
                <a:spcPts val="2250"/>
              </a:spcBef>
              <a:defRPr sz="1900"/>
            </a:lvl3pPr>
            <a:lvl4pPr marL="1117600" indent="-279400">
              <a:spcBef>
                <a:spcPts val="2250"/>
              </a:spcBef>
              <a:defRPr sz="1900"/>
            </a:lvl4pPr>
            <a:lvl5pPr marL="1397000" indent="-279400">
              <a:spcBef>
                <a:spcPts val="2250"/>
              </a:spcBef>
              <a:defRPr sz="19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6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15496550"/>
      </p:ext>
    </p:extLst>
  </p:cSld>
  <p:clrMapOvr>
    <a:masterClrMapping/>
  </p:clrMapOvr>
  <p:transition spd="med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889000"/>
            <a:ext cx="10502900" cy="50800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7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31996057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FD2E3302-AA0B-3F6F-2D5C-81DD9D70E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01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xmlns="" id="{1767D286-23A2-4B13-5581-7A97B34DC3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38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xmlns="" id="{7D41ACA3-6923-E014-4302-091DE46C12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01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xmlns="" id="{D5AA62BF-4219-FE53-5886-C3B72B00C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2022-07-17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xmlns="" id="{CFA6531E-7BB8-B23D-9609-E8FB5D74E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xmlns="" id="{EFAD5FCC-1F4B-55D3-1FE2-D3319F4B3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9851465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바다로 이어지는 두 언덕 사이의 모랫길"/>
          <p:cNvSpPr>
            <a:spLocks noGrp="1"/>
          </p:cNvSpPr>
          <p:nvPr>
            <p:ph type="pic" sz="quarter" idx="21"/>
          </p:nvPr>
        </p:nvSpPr>
        <p:spPr>
          <a:xfrm>
            <a:off x="7650163" y="3524250"/>
            <a:ext cx="4162425" cy="27749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4" name="전경에 짧은 울타리를 두고 해안에서 낮게 비행하는 왜가리"/>
          <p:cNvSpPr>
            <a:spLocks noGrp="1"/>
          </p:cNvSpPr>
          <p:nvPr>
            <p:ph type="pic" sz="quarter" idx="22"/>
          </p:nvPr>
        </p:nvSpPr>
        <p:spPr>
          <a:xfrm>
            <a:off x="7880350" y="431800"/>
            <a:ext cx="3702050" cy="3702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5" name="풀로 뒤덮인 사구에서 바라본 해변과 바다"/>
          <p:cNvSpPr>
            <a:spLocks noGrp="1"/>
          </p:cNvSpPr>
          <p:nvPr>
            <p:ph type="pic" idx="23"/>
          </p:nvPr>
        </p:nvSpPr>
        <p:spPr>
          <a:xfrm>
            <a:off x="-495300" y="565150"/>
            <a:ext cx="8601075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69690745"/>
      </p:ext>
    </p:extLst>
  </p:cSld>
  <p:clrMapOvr>
    <a:masterClrMapping/>
  </p:clrMapOvr>
  <p:transition spd="med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21"/>
          </p:nvPr>
        </p:nvSpPr>
        <p:spPr>
          <a:xfrm>
            <a:off x="1193800" y="4476750"/>
            <a:ext cx="9810750" cy="297517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600" i="1"/>
            </a:lvl1pPr>
          </a:lstStyle>
          <a:p>
            <a:r>
              <a:t>–Johnny Appleseed</a:t>
            </a:r>
          </a:p>
        </p:txBody>
      </p:sp>
      <p:sp>
        <p:nvSpPr>
          <p:cNvPr id="94" name="“여기에 인용을 입력하십시오.”"/>
          <p:cNvSpPr txBox="1">
            <a:spLocks noGrp="1"/>
          </p:cNvSpPr>
          <p:nvPr>
            <p:ph type="body" sz="quarter" idx="22"/>
          </p:nvPr>
        </p:nvSpPr>
        <p:spPr>
          <a:xfrm>
            <a:off x="1193800" y="3027071"/>
            <a:ext cx="9810750" cy="435559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“여기에 인용을 입력하십시오.” </a:t>
            </a:r>
          </a:p>
        </p:txBody>
      </p:sp>
      <p:sp>
        <p:nvSpPr>
          <p:cNvPr id="9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28248819"/>
      </p:ext>
    </p:extLst>
  </p:cSld>
  <p:clrMapOvr>
    <a:masterClrMapping/>
  </p:clrMapOvr>
  <p:transition spd="med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-25400" y="-635000"/>
            <a:ext cx="12242800" cy="8161867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10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2320452"/>
      </p:ext>
    </p:extLst>
  </p:cSld>
  <p:clrMapOvr>
    <a:masterClrMapping/>
  </p:clrMapOvr>
  <p:transition spd="med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2861580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slideLayout" Target="../slideLayouts/slideLayout81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slideLayout" Target="../slideLayouts/slideLayout93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xmlns="" id="{9F199D27-B8A6-DE66-225A-A45164ED1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xmlns="" id="{93AA0E9B-D540-F017-76A4-324D3B2460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9A37D54C-3968-A0E5-FEB6-D25EE311B2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0DC65-5454-4D0B-BBD8-6BA7C24E4BF4}" type="datetimeFigureOut">
              <a:rPr lang="ko-KR" altLang="en-US" smtClean="0"/>
              <a:t>2022-07-17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BEA9E18E-AAE6-6105-CB17-7ABF4B1C1C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6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4E09F3AA-D901-4273-4A33-9667ADF5EC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98090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82221" y="1679464"/>
            <a:ext cx="11631168" cy="1329875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346" tIns="45682" rIns="91346" bIns="45682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6" y="6250391"/>
            <a:ext cx="5048920" cy="365125"/>
          </a:xfrm>
          <a:prstGeom prst="rect">
            <a:avLst/>
          </a:prstGeom>
        </p:spPr>
        <p:txBody>
          <a:bodyPr vert="horz" lIns="91346" tIns="45682" rIns="91346" bIns="45682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365" y="6250391"/>
            <a:ext cx="5048921" cy="365125"/>
          </a:xfrm>
          <a:prstGeom prst="rect">
            <a:avLst/>
          </a:prstGeom>
        </p:spPr>
        <p:txBody>
          <a:bodyPr vert="horz" lIns="91346" tIns="45682" rIns="91346" bIns="45682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7" y="6250391"/>
            <a:ext cx="1549101" cy="365125"/>
          </a:xfrm>
          <a:prstGeom prst="rect">
            <a:avLst/>
          </a:prstGeom>
        </p:spPr>
        <p:txBody>
          <a:bodyPr vert="horz" lIns="91346" tIns="45682" rIns="91346" bIns="45682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612230F-CB10-45BF-8D17-7509CC7112FE}" type="slidenum">
              <a:rPr lang="en-US" altLang="ko-KR" smtClean="0">
                <a:solidFill>
                  <a:srgbClr val="005466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855" y="2675467"/>
            <a:ext cx="9877777" cy="3450696"/>
          </a:xfrm>
          <a:prstGeom prst="rect">
            <a:avLst/>
          </a:prstGeom>
        </p:spPr>
        <p:txBody>
          <a:bodyPr vert="horz" lIns="91346" tIns="45682" rIns="91346" bIns="45682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0600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3422" rtl="0" eaLnBrk="1" latinLnBrk="1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274029" indent="-274029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5652" indent="-274029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54747" indent="-228357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1782" indent="-228357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900" kern="1200">
          <a:solidFill>
            <a:schemeClr val="tx2"/>
          </a:solidFill>
          <a:latin typeface="+mn-lt"/>
          <a:ea typeface="+mn-ea"/>
          <a:cs typeface="+mn-cs"/>
        </a:defRPr>
      </a:lvl4pPr>
      <a:lvl5pPr marL="1461481" indent="-228357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1181" indent="-228357" algn="l" defTabSz="913422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6pPr>
      <a:lvl7pPr marL="2100881" indent="-228357" algn="l" defTabSz="913422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7pPr>
      <a:lvl8pPr marL="2420574" indent="-228357" algn="l" defTabSz="913422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8pPr>
      <a:lvl9pPr marL="2740278" indent="-228357" algn="l" defTabSz="913422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03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422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140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850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566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278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6979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691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396" tIns="45710" rIns="91396" bIns="4571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17"/>
            <a:ext cx="10972800" cy="4525963"/>
          </a:xfrm>
          <a:prstGeom prst="rect">
            <a:avLst/>
          </a:prstGeom>
        </p:spPr>
        <p:txBody>
          <a:bodyPr vert="horz" lIns="91396" tIns="45710" rIns="91396" bIns="4571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571"/>
            <a:ext cx="2844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2022-07-17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1" y="6356571"/>
            <a:ext cx="3860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1" y="6356571"/>
            <a:ext cx="2844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123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389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14" indent="-342714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535" indent="-285598" algn="l" defTabSz="913890" rtl="0" eaLnBrk="1" latinLnBrk="1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369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304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243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195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142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085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042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39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90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3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781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3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673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60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547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텍스트"/>
          <p:cNvSpPr txBox="1">
            <a:spLocks noGrp="1"/>
          </p:cNvSpPr>
          <p:nvPr>
            <p:ph type="title"/>
          </p:nvPr>
        </p:nvSpPr>
        <p:spPr>
          <a:xfrm>
            <a:off x="844550" y="177800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제목 텍스트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1574800"/>
            <a:ext cx="10502900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51761" y="6540500"/>
            <a:ext cx="282130" cy="235962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>
            <a:spAutoFit/>
          </a:bodyPr>
          <a:lstStyle>
            <a:lvl1pPr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algn="ctr" defTabSz="412750" latinLnBrk="0" hangingPunct="0"/>
            <a:fld id="{86CB4B4D-7CA3-9044-876B-883B54F8677D}" type="slidenum">
              <a:rPr lang="en-US" altLang="ko-KR" kern="0" smtClean="0">
                <a:solidFill>
                  <a:srgbClr val="000000"/>
                </a:solidFill>
              </a:rPr>
              <a:pPr algn="ctr" defTabSz="412750" latinLnBrk="0" hangingPunct="0"/>
              <a:t>‹#›</a:t>
            </a:fld>
            <a:endParaRPr lang="en-US" altLang="ko-KR"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555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</p:sldLayoutIdLst>
  <p:transition spd="med"/>
  <p:txStyles>
    <p:title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31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63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95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27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158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190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222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254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285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텍스트"/>
          <p:cNvSpPr txBox="1">
            <a:spLocks noGrp="1"/>
          </p:cNvSpPr>
          <p:nvPr>
            <p:ph type="title"/>
          </p:nvPr>
        </p:nvSpPr>
        <p:spPr>
          <a:xfrm>
            <a:off x="844550" y="177800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제목 텍스트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1574800"/>
            <a:ext cx="10502900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51761" y="6540500"/>
            <a:ext cx="282130" cy="235962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>
            <a:spAutoFit/>
          </a:bodyPr>
          <a:lstStyle>
            <a:lvl1pPr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algn="ctr" defTabSz="412750" latinLnBrk="0" hangingPunct="0"/>
            <a:fld id="{86CB4B4D-7CA3-9044-876B-883B54F8677D}" type="slidenum">
              <a:rPr lang="en-US" altLang="ko-KR" kern="0" smtClean="0">
                <a:solidFill>
                  <a:srgbClr val="000000"/>
                </a:solidFill>
              </a:rPr>
              <a:pPr algn="ctr" defTabSz="412750" latinLnBrk="0" hangingPunct="0"/>
              <a:t>‹#›</a:t>
            </a:fld>
            <a:endParaRPr lang="en-US" altLang="ko-KR"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88543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</p:sldLayoutIdLst>
  <p:transition spd="med"/>
  <p:txStyles>
    <p:title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31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63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95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27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158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190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222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254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285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텍스트"/>
          <p:cNvSpPr txBox="1">
            <a:spLocks noGrp="1"/>
          </p:cNvSpPr>
          <p:nvPr>
            <p:ph type="title"/>
          </p:nvPr>
        </p:nvSpPr>
        <p:spPr>
          <a:xfrm>
            <a:off x="844550" y="177800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제목 텍스트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1574800"/>
            <a:ext cx="10502900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51761" y="6540500"/>
            <a:ext cx="282130" cy="235962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>
            <a:spAutoFit/>
          </a:bodyPr>
          <a:lstStyle>
            <a:lvl1pPr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algn="ctr" defTabSz="412750" latinLnBrk="0" hangingPunct="0"/>
            <a:fld id="{86CB4B4D-7CA3-9044-876B-883B54F8677D}" type="slidenum">
              <a:rPr lang="en-US" altLang="ko-KR" kern="0" smtClean="0">
                <a:solidFill>
                  <a:srgbClr val="000000"/>
                </a:solidFill>
              </a:rPr>
              <a:pPr algn="ctr" defTabSz="412750" latinLnBrk="0" hangingPunct="0"/>
              <a:t>‹#›</a:t>
            </a:fld>
            <a:endParaRPr lang="en-US" altLang="ko-KR"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30676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  <p:sldLayoutId id="2147483761" r:id="rId12"/>
  </p:sldLayoutIdLst>
  <p:transition spd="med"/>
  <p:txStyles>
    <p:title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31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63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95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27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158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190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222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254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285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텍스트"/>
          <p:cNvSpPr txBox="1">
            <a:spLocks noGrp="1"/>
          </p:cNvSpPr>
          <p:nvPr>
            <p:ph type="title"/>
          </p:nvPr>
        </p:nvSpPr>
        <p:spPr>
          <a:xfrm>
            <a:off x="844550" y="177800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제목 텍스트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1574800"/>
            <a:ext cx="10502900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51761" y="6540500"/>
            <a:ext cx="282130" cy="235962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>
            <a:spAutoFit/>
          </a:bodyPr>
          <a:lstStyle>
            <a:lvl1pPr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algn="ctr" defTabSz="412750" latinLnBrk="0" hangingPunct="0"/>
            <a:fld id="{86CB4B4D-7CA3-9044-876B-883B54F8677D}" type="slidenum">
              <a:rPr lang="en-US" altLang="ko-KR" kern="0" smtClean="0">
                <a:solidFill>
                  <a:srgbClr val="000000"/>
                </a:solidFill>
              </a:rPr>
              <a:pPr algn="ctr" defTabSz="412750" latinLnBrk="0" hangingPunct="0"/>
              <a:t>‹#›</a:t>
            </a:fld>
            <a:endParaRPr lang="en-US" altLang="ko-KR"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6092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  <p:sldLayoutId id="2147483774" r:id="rId12"/>
  </p:sldLayoutIdLst>
  <p:transition spd="med"/>
  <p:txStyles>
    <p:title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31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63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95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27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158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190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222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254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285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텍스트"/>
          <p:cNvSpPr txBox="1">
            <a:spLocks noGrp="1"/>
          </p:cNvSpPr>
          <p:nvPr>
            <p:ph type="title"/>
          </p:nvPr>
        </p:nvSpPr>
        <p:spPr>
          <a:xfrm>
            <a:off x="844550" y="177800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제목 텍스트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1574800"/>
            <a:ext cx="10502900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51761" y="6540500"/>
            <a:ext cx="282130" cy="235962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>
            <a:spAutoFit/>
          </a:bodyPr>
          <a:lstStyle>
            <a:lvl1pPr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algn="ctr" defTabSz="412750" latinLnBrk="0" hangingPunct="0"/>
            <a:fld id="{86CB4B4D-7CA3-9044-876B-883B54F8677D}" type="slidenum">
              <a:rPr kern="0">
                <a:solidFill>
                  <a:srgbClr val="000000"/>
                </a:solidFill>
              </a:rPr>
              <a:pPr algn="ctr" defTabSz="412750" latinLnBrk="0" hangingPunct="0"/>
              <a:t>‹#›</a:t>
            </a:fld>
            <a:endParaRPr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9630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  <p:sldLayoutId id="2147483787" r:id="rId12"/>
  </p:sldLayoutIdLst>
  <p:transition spd="med"/>
  <p:txStyles>
    <p:title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31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63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95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27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158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190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222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254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285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8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Relationship Id="rId4" Type="http://schemas.microsoft.com/office/2007/relationships/hdphoto" Target="../media/hdphoto1.wdp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3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xmlns="" id="{29C6566C-F89E-49F6-9CD0-89D88232A9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8000" y="0"/>
            <a:ext cx="9144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AB977BE-39D4-424D-9B94-8600A93930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73606"/>
            <a:ext cx="3048000" cy="3170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18" tIns="45674" rIns="91318" bIns="45674">
            <a:spAutoFit/>
          </a:bodyPr>
          <a:lstStyle/>
          <a:p>
            <a:pPr algn="ctr"/>
            <a:r>
              <a:rPr lang="ko-KR" altLang="en-US" sz="4000" b="1" dirty="0">
                <a:solidFill>
                  <a:srgbClr val="00B05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현대</a:t>
            </a:r>
            <a:r>
              <a:rPr lang="ko-KR" altLang="en-US" sz="4000" b="1" dirty="0">
                <a:solidFill>
                  <a:srgbClr val="FF000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교회</a:t>
            </a:r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endParaRPr lang="en-US" altLang="ko-KR" sz="4000" b="1" dirty="0">
              <a:solidFill>
                <a:srgbClr val="00B05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r>
              <a:rPr lang="ko-KR" altLang="en-US" sz="4000" b="1" dirty="0">
                <a:solidFill>
                  <a:srgbClr val="00B05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어린이</a:t>
            </a:r>
            <a:r>
              <a:rPr lang="ko-KR" altLang="en-US" sz="4000" b="1" dirty="0">
                <a:solidFill>
                  <a:srgbClr val="FF000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교회</a:t>
            </a:r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r>
              <a:rPr lang="ko-KR" altLang="en-US" sz="4000" b="1" dirty="0"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초등부</a:t>
            </a:r>
            <a:endParaRPr lang="en-US" altLang="ko-KR" sz="4000" b="1" dirty="0"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xmlns="" id="{3DC3159F-B08C-40BF-8DAD-492ED240B22D}"/>
              </a:ext>
            </a:extLst>
          </p:cNvPr>
          <p:cNvSpPr/>
          <p:nvPr/>
        </p:nvSpPr>
        <p:spPr>
          <a:xfrm>
            <a:off x="10656168" y="6108924"/>
            <a:ext cx="1535832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710" rIns="91396" bIns="45710" rtlCol="0" anchor="ctr"/>
          <a:lstStyle/>
          <a:p>
            <a:pPr algn="ctr"/>
            <a:endParaRPr lang="ko-KR" altLang="en-US"/>
          </a:p>
        </p:txBody>
      </p:sp>
      <p:sp>
        <p:nvSpPr>
          <p:cNvPr id="2" name="타원 1">
            <a:extLst>
              <a:ext uri="{FF2B5EF4-FFF2-40B4-BE49-F238E27FC236}">
                <a16:creationId xmlns:a16="http://schemas.microsoft.com/office/drawing/2014/main" xmlns="" id="{1D549BC5-55F7-4640-9D7F-ED52D7C20B94}"/>
              </a:ext>
            </a:extLst>
          </p:cNvPr>
          <p:cNvSpPr/>
          <p:nvPr/>
        </p:nvSpPr>
        <p:spPr>
          <a:xfrm>
            <a:off x="8381823" y="795628"/>
            <a:ext cx="2664296" cy="2376264"/>
          </a:xfrm>
          <a:prstGeom prst="ellipse">
            <a:avLst/>
          </a:prstGeom>
          <a:solidFill>
            <a:srgbClr val="99E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710" rIns="91396" bIns="45710" rtlCol="0" anchor="ctr"/>
          <a:lstStyle/>
          <a:p>
            <a:pPr algn="ctr"/>
            <a:endParaRPr lang="ko-KR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E644366-9A3B-4ECC-A5E8-625A37F3438B}"/>
              </a:ext>
            </a:extLst>
          </p:cNvPr>
          <p:cNvSpPr txBox="1"/>
          <p:nvPr/>
        </p:nvSpPr>
        <p:spPr>
          <a:xfrm>
            <a:off x="8285587" y="1052739"/>
            <a:ext cx="1841281" cy="1862028"/>
          </a:xfrm>
          <a:prstGeom prst="rect">
            <a:avLst/>
          </a:prstGeom>
          <a:noFill/>
        </p:spPr>
        <p:txBody>
          <a:bodyPr wrap="none" lIns="91396" tIns="45710" rIns="91396" bIns="45710" rtlCol="0">
            <a:spAutoFit/>
          </a:bodyPr>
          <a:lstStyle/>
          <a:p>
            <a:r>
              <a:rPr lang="ko-KR" altLang="en-US" sz="11500" b="1" dirty="0" err="1">
                <a:solidFill>
                  <a:srgbClr val="FFFF00"/>
                </a:solidFill>
                <a:latin typeface="08서울한강체 M" panose="02020603020101020101" pitchFamily="18" charset="-127"/>
                <a:ea typeface="08서울한강체 M" panose="02020603020101020101" pitchFamily="18" charset="-127"/>
              </a:rPr>
              <a:t>샬롬</a:t>
            </a:r>
            <a:endParaRPr lang="ko-KR" altLang="en-US" sz="11500" b="1" dirty="0">
              <a:solidFill>
                <a:srgbClr val="FFFF00"/>
              </a:solidFill>
              <a:latin typeface="08서울한강체 M" panose="02020603020101020101" pitchFamily="18" charset="-127"/>
              <a:ea typeface="08서울한강체 M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084596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2022 가사_0013_레이어 31.jpg" descr="2022 가사_0013_레이어 3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407835535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2022 가사_0012_레이어 32.jpg" descr="2022 가사_0012_레이어 3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944359078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2022 가사_0011_레이어 33.jpg" descr="2022 가사_0011_레이어 3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01786987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2022 가사_0010_레이어 34.jpg" descr="2022 가사_0010_레이어 3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527914788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2022 가사_0043_레이어 1.jpg" descr="2022 가사_0043_레이어 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70324345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2022 가사_0042_레이어 2.jpg" descr="2022 가사_0042_레이어 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87781195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2022 가사_0041_레이어 3.jpg" descr="2022 가사_0041_레이어 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32082971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2022 가사_0040_레이어 4.jpg" descr="2022 가사_0040_레이어 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725279072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1847528" y="260648"/>
            <a:ext cx="8229600" cy="970368"/>
          </a:xfrm>
          <a:prstGeom prst="rect">
            <a:avLst/>
          </a:prstGeom>
        </p:spPr>
        <p:txBody>
          <a:bodyPr vert="horz" lIns="91346" tIns="45682" rIns="91346" bIns="45682" rtlCol="0" anchor="b">
            <a:norm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r>
              <a:rPr lang="en-US" altLang="ko-KR" sz="4000" dirty="0">
                <a:latin typeface="HY헤드라인M" pitchFamily="18" charset="-127"/>
                <a:ea typeface="HY헤드라인M" pitchFamily="18" charset="-127"/>
              </a:rPr>
              <a:t>2022</a:t>
            </a:r>
            <a:r>
              <a:rPr lang="ko-KR" altLang="en-US" sz="4000" dirty="0">
                <a:latin typeface="HY헤드라인M" pitchFamily="18" charset="-127"/>
                <a:ea typeface="HY헤드라인M" pitchFamily="18" charset="-127"/>
              </a:rPr>
              <a:t>년  </a:t>
            </a:r>
            <a:r>
              <a:rPr lang="en-US" altLang="ko-KR" sz="4000" dirty="0">
                <a:latin typeface="HY헤드라인M" pitchFamily="18" charset="-127"/>
                <a:ea typeface="HY헤드라인M" pitchFamily="18" charset="-127"/>
              </a:rPr>
              <a:t>7</a:t>
            </a:r>
            <a:r>
              <a:rPr lang="ko-KR" altLang="en-US" sz="4000" dirty="0">
                <a:latin typeface="HY헤드라인M" pitchFamily="18" charset="-127"/>
                <a:ea typeface="HY헤드라인M" pitchFamily="18" charset="-127"/>
              </a:rPr>
              <a:t>월 </a:t>
            </a:r>
            <a:r>
              <a:rPr lang="en-US" altLang="ko-KR" sz="4000" dirty="0">
                <a:latin typeface="HY헤드라인M" pitchFamily="18" charset="-127"/>
                <a:ea typeface="HY헤드라인M" pitchFamily="18" charset="-127"/>
              </a:rPr>
              <a:t>17</a:t>
            </a:r>
            <a:r>
              <a:rPr lang="ko-KR" altLang="en-US" sz="4000" dirty="0">
                <a:latin typeface="HY헤드라인M" pitchFamily="18" charset="-127"/>
                <a:ea typeface="HY헤드라인M" pitchFamily="18" charset="-127"/>
              </a:rPr>
              <a:t>일    어린이 예배</a:t>
            </a:r>
            <a:endParaRPr lang="en-US" altLang="ko-KR" sz="4000" dirty="0"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335360" y="2636912"/>
            <a:ext cx="11496600" cy="224669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lIns="91346" tIns="45682" rIns="91346" bIns="45682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ko-KR" altLang="en-US" sz="7000" b="1" dirty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오늘은 성령강림 여섯 번째 </a:t>
            </a:r>
            <a:endParaRPr kumimoji="1" lang="en-US" altLang="ko-KR" sz="7000" b="1" dirty="0">
              <a:ln w="12700">
                <a:solidFill>
                  <a:srgbClr val="005466">
                    <a:satMod val="155000"/>
                  </a:srgbClr>
                </a:solidFill>
                <a:prstDash val="solid"/>
              </a:ln>
              <a:solidFill>
                <a:srgbClr val="005466">
                  <a:lumMod val="50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ko-KR" altLang="en-US" sz="7000" b="1" dirty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주일입니다</a:t>
            </a:r>
            <a:endParaRPr kumimoji="1" lang="en-US" altLang="ko-KR" sz="7000" b="1" dirty="0">
              <a:ln w="12700">
                <a:solidFill>
                  <a:srgbClr val="005466">
                    <a:satMod val="155000"/>
                  </a:srgbClr>
                </a:solidFill>
                <a:prstDash val="solid"/>
              </a:ln>
              <a:solidFill>
                <a:srgbClr val="005466">
                  <a:lumMod val="50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478896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텍스트이(가) 표시된 사진&#10;&#10;자동 생성된 설명">
            <a:extLst>
              <a:ext uri="{FF2B5EF4-FFF2-40B4-BE49-F238E27FC236}">
                <a16:creationId xmlns:a16="http://schemas.microsoft.com/office/drawing/2014/main" xmlns="" id="{20CE72E1-3BC6-426C-9815-EBAFFE2B32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전능하사 천지를 만드신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하나님 아버지를 내가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믿사오며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그 외아들 우리 주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예수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그리스도를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믿사오니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42093654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7104112" y="1340768"/>
            <a:ext cx="2304256" cy="7920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ko-KR" alt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2401" y="1773"/>
            <a:ext cx="6264696" cy="6876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782" y="1104680"/>
            <a:ext cx="7102475" cy="235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79380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xmlns="" id="{014B1E65-18CE-47F0-8399-F988C31541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Autofit/>
          </a:bodyPr>
          <a:lstStyle/>
          <a:p>
            <a:pPr algn="ctr" defTabSz="913890">
              <a:defRPr/>
            </a:pP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이는 성령으로 잉태하사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동정녀 마리아에게 나시고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본디오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빌라도에게 고난을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받으사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십자가에 못박혀 죽으시고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장사한 지 사흘 만에 죽은 자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가운데서 다시 살아나시며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23094926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xmlns="" id="{AF710C08-C744-4BB5-AC90-B257A75F57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하늘에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오르사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전능하신 하나님 우편에 앉아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계시다가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저리로서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산 자와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죽은 자를 심판하러 오시리라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524619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xmlns="" id="{C8DE2048-0723-4EA9-97A8-007E037795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Autofit/>
          </a:bodyPr>
          <a:lstStyle/>
          <a:p>
            <a:pPr algn="ctr" defTabSz="913890">
              <a:defRPr/>
            </a:pP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성령을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믿사오며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거룩한 공회와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성도가 서로 교통하는 것과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죄를 사하여 주시는 것과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몸이 다시 사는 것과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영원히 사는 것을 믿사옵나이다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아멘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944029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2022 가사_0039_레이어 5.jpg" descr="2022 가사_0039_레이어 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832696055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2022 가사_0038_레이어 6.jpg" descr="2022 가사_0038_레이어 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779934610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2022 가사_0037_레이어 7.jpg" descr="2022 가사_0037_레이어 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250404385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2022 가사_0036_레이어 8.jpg" descr="2022 가사_0036_레이어 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976957293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 descr="사람, 남자, 착용, 안경이(가) 표시된 사진&#10;&#10;자동 생성된 설명">
            <a:extLst>
              <a:ext uri="{FF2B5EF4-FFF2-40B4-BE49-F238E27FC236}">
                <a16:creationId xmlns:a16="http://schemas.microsoft.com/office/drawing/2014/main" xmlns="" id="{3786C7E7-C834-41EC-BE33-EB9484CDBA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9" b="6062"/>
          <a:stretch/>
        </p:blipFill>
        <p:spPr>
          <a:xfrm>
            <a:off x="23" y="27"/>
            <a:ext cx="12191980" cy="685799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89312" y="689207"/>
            <a:ext cx="7848872" cy="1184924"/>
          </a:xfrm>
          <a:prstGeom prst="rect">
            <a:avLst/>
          </a:prstGeom>
          <a:noFill/>
        </p:spPr>
        <p:txBody>
          <a:bodyPr wrap="square" lIns="91406" tIns="45710" rIns="91406" bIns="45710" rtlCol="0">
            <a:spAutoFit/>
          </a:bodyPr>
          <a:lstStyle/>
          <a:p>
            <a:pPr algn="ctr"/>
            <a:r>
              <a:rPr lang="ko-KR" altLang="en-US" sz="71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대표기도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43226EF-66FB-425B-9636-BE31D758C7EB}"/>
              </a:ext>
            </a:extLst>
          </p:cNvPr>
          <p:cNvSpPr txBox="1"/>
          <p:nvPr/>
        </p:nvSpPr>
        <p:spPr>
          <a:xfrm>
            <a:off x="2279576" y="5006774"/>
            <a:ext cx="7848872" cy="1308030"/>
          </a:xfrm>
          <a:prstGeom prst="rect">
            <a:avLst/>
          </a:prstGeom>
          <a:noFill/>
        </p:spPr>
        <p:txBody>
          <a:bodyPr wrap="square" lIns="91406" tIns="45710" rIns="91406" bIns="45710" rtlCol="0">
            <a:spAutoFit/>
          </a:bodyPr>
          <a:lstStyle/>
          <a:p>
            <a:pPr algn="ctr"/>
            <a:r>
              <a:rPr lang="ko-KR" altLang="en-US" sz="79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김현서 어린이</a:t>
            </a:r>
          </a:p>
        </p:txBody>
      </p:sp>
    </p:spTree>
    <p:extLst>
      <p:ext uri="{BB962C8B-B14F-4D97-AF65-F5344CB8AC3E}">
        <p14:creationId xmlns:p14="http://schemas.microsoft.com/office/powerpoint/2010/main" val="1091789283"/>
      </p:ext>
    </p:extLst>
  </p:cSld>
  <p:clrMapOvr>
    <a:masterClrMapping/>
  </p:clrMapOvr>
  <p:transition>
    <p:random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xmlns="" id="{8B7AB977-8463-4771-AF04-52646DBB36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12276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1130E8E-C5E7-4099-AC32-B2FCCD830F10}"/>
              </a:ext>
            </a:extLst>
          </p:cNvPr>
          <p:cNvSpPr txBox="1"/>
          <p:nvPr/>
        </p:nvSpPr>
        <p:spPr>
          <a:xfrm>
            <a:off x="2181702" y="2059998"/>
            <a:ext cx="7848872" cy="2446803"/>
          </a:xfrm>
          <a:prstGeom prst="rect">
            <a:avLst/>
          </a:prstGeom>
          <a:noFill/>
        </p:spPr>
        <p:txBody>
          <a:bodyPr wrap="square" lIns="91396" tIns="45710" rIns="91396" bIns="45710" rtlCol="0">
            <a:spAutoFit/>
          </a:bodyPr>
          <a:lstStyle/>
          <a:p>
            <a:pPr algn="ctr"/>
            <a:r>
              <a:rPr lang="ko-KR" altLang="en-US" sz="5100" b="1" dirty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성경봉독 </a:t>
            </a:r>
            <a:endParaRPr lang="en-US" altLang="ko-KR" sz="5100" b="1" dirty="0">
              <a:solidFill>
                <a:prstClr val="black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  <a:p>
            <a:pPr algn="ctr"/>
            <a:endParaRPr lang="en-US" altLang="ko-KR" sz="5100" b="1" dirty="0">
              <a:solidFill>
                <a:prstClr val="black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  <a:p>
            <a:pPr algn="ctr"/>
            <a:r>
              <a:rPr lang="ko-KR" altLang="en-US" sz="5100" b="1" dirty="0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사도행전 </a:t>
            </a:r>
            <a:r>
              <a:rPr lang="en-US" altLang="ko-KR" sz="5100" b="1" dirty="0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1</a:t>
            </a:r>
            <a:r>
              <a:rPr lang="ko-KR" altLang="en-US" sz="5100" b="1" dirty="0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장 </a:t>
            </a:r>
            <a:r>
              <a:rPr lang="en-US" altLang="ko-KR" sz="5100" b="1" dirty="0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8</a:t>
            </a:r>
            <a:r>
              <a:rPr lang="ko-KR" altLang="en-US" sz="5100" b="1" dirty="0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절</a:t>
            </a:r>
            <a:endParaRPr lang="en-US" altLang="ko-KR" sz="5100" b="1" dirty="0">
              <a:solidFill>
                <a:prstClr val="black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541584656"/>
      </p:ext>
    </p:extLst>
  </p:cSld>
  <p:clrMapOvr>
    <a:masterClrMapping/>
  </p:clrMapOvr>
  <p:transition>
    <p:random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xmlns="" id="{9697D8BE-7B8B-4BDD-8D19-1FDE574D3B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739" y="0"/>
            <a:ext cx="12192000" cy="6858000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1524001" y="1859495"/>
            <a:ext cx="8676456" cy="933500"/>
          </a:xfrm>
          <a:prstGeom prst="rect">
            <a:avLst/>
          </a:prstGeom>
        </p:spPr>
        <p:txBody>
          <a:bodyPr wrap="square" lIns="91318" tIns="45674" rIns="91318" bIns="45674">
            <a:spAutoFit/>
          </a:bodyPr>
          <a:lstStyle/>
          <a:p>
            <a:r>
              <a:rPr lang="en-US" altLang="ko-KR" sz="5500" b="1" dirty="0">
                <a:solidFill>
                  <a:prstClr val="black"/>
                </a:solidFill>
              </a:rPr>
              <a:t> </a:t>
            </a:r>
            <a:endParaRPr lang="ko-KR" altLang="en-US" sz="5500" dirty="0">
              <a:solidFill>
                <a:prstClr val="black"/>
              </a:solidFill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1524000" y="1410383"/>
            <a:ext cx="9144000" cy="1369513"/>
          </a:xfrm>
          <a:prstGeom prst="rect">
            <a:avLst/>
          </a:prstGeom>
        </p:spPr>
        <p:txBody>
          <a:bodyPr wrap="square" lIns="91318" tIns="45674" rIns="91318" bIns="45674">
            <a:spAutoFit/>
          </a:bodyPr>
          <a:lstStyle/>
          <a:p>
            <a:endParaRPr lang="ko-KR" altLang="en-US" sz="6500" dirty="0">
              <a:solidFill>
                <a:prstClr val="black"/>
              </a:solidFill>
            </a:endParaRPr>
          </a:p>
          <a:p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67408" y="692705"/>
            <a:ext cx="10873208" cy="5632291"/>
          </a:xfrm>
          <a:prstGeom prst="rect">
            <a:avLst/>
          </a:prstGeom>
          <a:noFill/>
        </p:spPr>
        <p:txBody>
          <a:bodyPr wrap="square" lIns="91396" tIns="45710" rIns="91396" bIns="45710" rtlCol="0">
            <a:spAutoFit/>
          </a:bodyPr>
          <a:lstStyle/>
          <a:p>
            <a:r>
              <a:rPr lang="ko-KR" altLang="en-US" sz="6000" b="1" dirty="0">
                <a:solidFill>
                  <a:prstClr val="black"/>
                </a:solidFill>
              </a:rPr>
              <a:t> 성경봉독</a:t>
            </a:r>
            <a:r>
              <a:rPr lang="en-US" altLang="ko-KR" sz="5100" b="1" dirty="0">
                <a:solidFill>
                  <a:prstClr val="black"/>
                </a:solidFill>
              </a:rPr>
              <a:t>-  </a:t>
            </a:r>
            <a:r>
              <a:rPr lang="ko-KR" altLang="en-US" sz="5100" b="1" dirty="0" smtClean="0">
                <a:solidFill>
                  <a:prstClr val="black"/>
                </a:solidFill>
              </a:rPr>
              <a:t>사도행전 </a:t>
            </a:r>
            <a:r>
              <a:rPr lang="en-US" altLang="ko-KR" sz="5100" b="1" dirty="0" smtClean="0">
                <a:solidFill>
                  <a:prstClr val="black"/>
                </a:solidFill>
              </a:rPr>
              <a:t>1</a:t>
            </a:r>
            <a:r>
              <a:rPr lang="ko-KR" altLang="en-US" sz="5100" b="1" dirty="0" smtClean="0">
                <a:solidFill>
                  <a:prstClr val="black"/>
                </a:solidFill>
              </a:rPr>
              <a:t>장</a:t>
            </a:r>
            <a:endParaRPr lang="en-US" altLang="ko-KR" sz="5100" b="1" dirty="0">
              <a:solidFill>
                <a:prstClr val="black"/>
              </a:solidFill>
            </a:endParaRPr>
          </a:p>
          <a:p>
            <a:r>
              <a:rPr lang="en-US" altLang="ko-KR" sz="5900" b="1" dirty="0" smtClean="0">
                <a:solidFill>
                  <a:prstClr val="black"/>
                </a:solidFill>
              </a:rPr>
              <a:t>8 </a:t>
            </a:r>
            <a:r>
              <a:rPr lang="ko-KR" altLang="en-US" sz="5900" b="1" dirty="0" smtClean="0">
                <a:solidFill>
                  <a:prstClr val="black"/>
                </a:solidFill>
              </a:rPr>
              <a:t>오직 성령이 너희에게 임하시면 너희가 권능을 받고 예루살렘과 온 유대와 사마리아와 땅끝까지 이르러 내 증인이 </a:t>
            </a:r>
            <a:endParaRPr lang="en-US" altLang="ko-KR" sz="5900" b="1" dirty="0" smtClean="0">
              <a:solidFill>
                <a:prstClr val="black"/>
              </a:solidFill>
            </a:endParaRPr>
          </a:p>
          <a:p>
            <a:r>
              <a:rPr lang="ko-KR" altLang="en-US" sz="5900" b="1" dirty="0" smtClean="0">
                <a:solidFill>
                  <a:prstClr val="black"/>
                </a:solidFill>
              </a:rPr>
              <a:t>되리라 하시니라</a:t>
            </a:r>
            <a:endParaRPr lang="en-US" altLang="ko-KR" sz="59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1510783"/>
      </p:ext>
    </p:extLst>
  </p:cSld>
  <p:clrMapOvr>
    <a:masterClrMapping/>
  </p:clrMapOvr>
  <p:transition>
    <p:random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645042"/>
            <a:ext cx="12192000" cy="32129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직사각형 4"/>
          <p:cNvSpPr/>
          <p:nvPr/>
        </p:nvSpPr>
        <p:spPr>
          <a:xfrm>
            <a:off x="0" y="24"/>
            <a:ext cx="12192000" cy="22048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702" rIns="91384" bIns="45702" rtlCol="0" anchor="ctr"/>
          <a:lstStyle/>
          <a:p>
            <a:pPr algn="ctr"/>
            <a:endParaRPr kumimoji="0" lang="ko-KR" altLang="en-US">
              <a:solidFill>
                <a:prstClr val="white"/>
              </a:solidFill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0" y="3"/>
            <a:ext cx="12192000" cy="37890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702" rIns="91384" bIns="45702" rtlCol="0" anchor="ctr"/>
          <a:lstStyle/>
          <a:p>
            <a:pPr algn="ctr"/>
            <a:endParaRPr kumimoji="0" lang="ko-KR" altLang="en-US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332593"/>
            <a:ext cx="12192000" cy="4708945"/>
          </a:xfrm>
          <a:prstGeom prst="rect">
            <a:avLst/>
          </a:prstGeom>
          <a:noFill/>
        </p:spPr>
        <p:txBody>
          <a:bodyPr wrap="square" lIns="91384" tIns="45702" rIns="91384" bIns="45702" rtlCol="0">
            <a:spAutoFit/>
          </a:bodyPr>
          <a:lstStyle/>
          <a:p>
            <a:pPr algn="ctr"/>
            <a:r>
              <a:rPr lang="ko-KR" altLang="en-US" sz="5500" b="1" dirty="0" err="1">
                <a:solidFill>
                  <a:prstClr val="black"/>
                </a:solidFill>
                <a:latin typeface="함초롬돋움"/>
              </a:rPr>
              <a:t>샬롬샬롬</a:t>
            </a:r>
            <a:r>
              <a:rPr lang="ko-KR" altLang="en-US" sz="5500" b="1" dirty="0">
                <a:solidFill>
                  <a:prstClr val="black"/>
                </a:solidFill>
                <a:latin typeface="함초롬돋움"/>
              </a:rPr>
              <a:t> 인사해요 </a:t>
            </a:r>
            <a:endParaRPr lang="en-US" altLang="ko-KR" sz="5500" b="1" dirty="0">
              <a:solidFill>
                <a:prstClr val="black"/>
              </a:solidFill>
              <a:latin typeface="함초롬돋움"/>
            </a:endParaRPr>
          </a:p>
          <a:p>
            <a:pPr algn="ctr"/>
            <a:r>
              <a:rPr lang="ko-KR" altLang="en-US" sz="5500" b="1" dirty="0">
                <a:solidFill>
                  <a:prstClr val="black"/>
                </a:solidFill>
                <a:latin typeface="함초롬돋움"/>
              </a:rPr>
              <a:t>옆에 있는 친구와</a:t>
            </a:r>
            <a:endParaRPr lang="en-US" altLang="ko-KR" sz="5500" b="1" dirty="0">
              <a:solidFill>
                <a:prstClr val="black"/>
              </a:solidFill>
              <a:latin typeface="함초롬돋움"/>
            </a:endParaRPr>
          </a:p>
          <a:p>
            <a:pPr algn="ctr"/>
            <a:r>
              <a:rPr lang="ko-KR" altLang="en-US" sz="5500" b="1" dirty="0" err="1">
                <a:solidFill>
                  <a:prstClr val="black"/>
                </a:solidFill>
                <a:latin typeface="함초롬돋움"/>
              </a:rPr>
              <a:t>샬롬샬롬</a:t>
            </a:r>
            <a:r>
              <a:rPr lang="ko-KR" altLang="en-US" sz="5500" b="1" dirty="0">
                <a:solidFill>
                  <a:prstClr val="black"/>
                </a:solidFill>
                <a:latin typeface="함초롬돋움"/>
              </a:rPr>
              <a:t> 인사해요 </a:t>
            </a:r>
            <a:endParaRPr lang="en-US" altLang="ko-KR" sz="5500" b="1" dirty="0">
              <a:solidFill>
                <a:prstClr val="black"/>
              </a:solidFill>
              <a:latin typeface="함초롬돋움"/>
            </a:endParaRPr>
          </a:p>
          <a:p>
            <a:pPr algn="ctr"/>
            <a:r>
              <a:rPr lang="ko-KR" altLang="en-US" sz="5500" b="1" dirty="0">
                <a:solidFill>
                  <a:prstClr val="black"/>
                </a:solidFill>
                <a:latin typeface="함초롬돋움"/>
              </a:rPr>
              <a:t>주님의 평화가 가득하길</a:t>
            </a:r>
            <a:endParaRPr lang="en-US" altLang="ko-KR" sz="5500" b="1" dirty="0">
              <a:solidFill>
                <a:prstClr val="black"/>
              </a:solidFill>
              <a:latin typeface="함초롬돋움"/>
            </a:endParaRPr>
          </a:p>
          <a:p>
            <a:pPr algn="ctr"/>
            <a:endParaRPr lang="en-US" altLang="ko-KR" sz="4000" dirty="0">
              <a:solidFill>
                <a:prstClr val="black"/>
              </a:solidFill>
              <a:latin typeface="함초롬돋움"/>
            </a:endParaRPr>
          </a:p>
          <a:p>
            <a:pPr algn="ctr"/>
            <a:endParaRPr lang="ko-KR" altLang="en-US" sz="4000" dirty="0">
              <a:solidFill>
                <a:prstClr val="black"/>
              </a:solidFill>
              <a:latin typeface="함초롬돋움"/>
            </a:endParaRPr>
          </a:p>
        </p:txBody>
      </p:sp>
    </p:spTree>
    <p:extLst>
      <p:ext uri="{BB962C8B-B14F-4D97-AF65-F5344CB8AC3E}">
        <p14:creationId xmlns:p14="http://schemas.microsoft.com/office/powerpoint/2010/main" val="400290534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xmlns="" id="{8B7AB977-8463-4771-AF04-52646DBB36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77193"/>
            <a:ext cx="12192000" cy="738944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64554" y="2064197"/>
            <a:ext cx="7848872" cy="2585303"/>
          </a:xfrm>
          <a:prstGeom prst="rect">
            <a:avLst/>
          </a:prstGeom>
          <a:noFill/>
        </p:spPr>
        <p:txBody>
          <a:bodyPr wrap="square" lIns="91396" tIns="45710" rIns="91396" bIns="45710" rtlCol="0">
            <a:spAutoFit/>
          </a:bodyPr>
          <a:lstStyle/>
          <a:p>
            <a:pPr algn="ctr"/>
            <a:r>
              <a:rPr lang="ko-KR" altLang="en-US" sz="5400" b="1" dirty="0" smtClean="0">
                <a:solidFill>
                  <a:prstClr val="black"/>
                </a:solidFill>
                <a:latin typeface="HY그래픽M"/>
                <a:ea typeface="HY그래픽M"/>
              </a:rPr>
              <a:t>증인이 된다는 것</a:t>
            </a:r>
            <a:endParaRPr lang="en-US" altLang="ko-KR" sz="5400" b="1" dirty="0">
              <a:solidFill>
                <a:prstClr val="black"/>
              </a:solidFill>
              <a:latin typeface="HY그래픽M"/>
              <a:ea typeface="HY그래픽M"/>
            </a:endParaRPr>
          </a:p>
          <a:p>
            <a:pPr algn="ctr"/>
            <a:r>
              <a:rPr lang="ko-KR" altLang="en-US" sz="5400" b="1" dirty="0">
                <a:solidFill>
                  <a:prstClr val="black"/>
                </a:solidFill>
                <a:latin typeface="HY그래픽M"/>
                <a:ea typeface="HY그래픽M"/>
              </a:rPr>
              <a:t>설교</a:t>
            </a:r>
            <a:endParaRPr lang="en-US" altLang="ko-KR" sz="5400" b="1" dirty="0">
              <a:solidFill>
                <a:prstClr val="black"/>
              </a:solidFill>
              <a:latin typeface="HY그래픽M"/>
              <a:ea typeface="HY그래픽M"/>
            </a:endParaRPr>
          </a:p>
          <a:p>
            <a:pPr algn="ctr"/>
            <a:r>
              <a:rPr lang="ko-KR" altLang="en-US" sz="5400" b="1" dirty="0">
                <a:solidFill>
                  <a:prstClr val="black"/>
                </a:solidFill>
                <a:latin typeface="HY그래픽M"/>
                <a:ea typeface="HY그래픽M"/>
              </a:rPr>
              <a:t>지하람 전도사님</a:t>
            </a:r>
          </a:p>
        </p:txBody>
      </p:sp>
    </p:spTree>
    <p:extLst>
      <p:ext uri="{BB962C8B-B14F-4D97-AF65-F5344CB8AC3E}">
        <p14:creationId xmlns:p14="http://schemas.microsoft.com/office/powerpoint/2010/main" val="3588816777"/>
      </p:ext>
    </p:extLst>
  </p:cSld>
  <p:clrMapOvr>
    <a:masterClrMapping/>
  </p:clrMapOvr>
  <p:transition>
    <p:random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2022 가사_0041_레이어 3.jpg" descr="2022 가사_0041_레이어 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3611" y="5126848"/>
            <a:ext cx="8937625" cy="171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4686865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2022 가사_0040_레이어 4.jpg" descr="2022 가사_0040_레이어 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0843" y="5138741"/>
            <a:ext cx="8937625" cy="171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56476747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사람, 남자, 착용, 안경이(가) 표시된 사진&#10;&#10;자동 생성된 설명">
            <a:extLst>
              <a:ext uri="{FF2B5EF4-FFF2-40B4-BE49-F238E27FC236}">
                <a16:creationId xmlns:a16="http://schemas.microsoft.com/office/drawing/2014/main" xmlns="" id="{F2DB02C6-15AD-485E-9781-9B9FB0DD53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9" b="6062"/>
          <a:stretch/>
        </p:blipFill>
        <p:spPr>
          <a:xfrm>
            <a:off x="3" y="28"/>
            <a:ext cx="12191980" cy="68579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8514627-3E8F-461F-9DC5-45D200C058B2}"/>
              </a:ext>
            </a:extLst>
          </p:cNvPr>
          <p:cNvSpPr txBox="1"/>
          <p:nvPr/>
        </p:nvSpPr>
        <p:spPr>
          <a:xfrm>
            <a:off x="2189312" y="689207"/>
            <a:ext cx="7848872" cy="1184924"/>
          </a:xfrm>
          <a:prstGeom prst="rect">
            <a:avLst/>
          </a:prstGeom>
          <a:noFill/>
        </p:spPr>
        <p:txBody>
          <a:bodyPr wrap="square" lIns="91396" tIns="45710" rIns="91396" bIns="45710" rtlCol="0">
            <a:spAutoFit/>
          </a:bodyPr>
          <a:lstStyle/>
          <a:p>
            <a:pPr algn="ctr"/>
            <a:r>
              <a:rPr lang="ko-KR" altLang="en-US" sz="71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헌금기도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D0C047C-6FB5-44F7-BF50-46DBCBF8508C}"/>
              </a:ext>
            </a:extLst>
          </p:cNvPr>
          <p:cNvSpPr txBox="1"/>
          <p:nvPr/>
        </p:nvSpPr>
        <p:spPr>
          <a:xfrm>
            <a:off x="2639616" y="5006783"/>
            <a:ext cx="7848872" cy="1308030"/>
          </a:xfrm>
          <a:prstGeom prst="rect">
            <a:avLst/>
          </a:prstGeom>
          <a:noFill/>
        </p:spPr>
        <p:txBody>
          <a:bodyPr wrap="square" lIns="91396" tIns="45710" rIns="91396" bIns="45710" rtlCol="0">
            <a:spAutoFit/>
          </a:bodyPr>
          <a:lstStyle/>
          <a:p>
            <a:pPr algn="ctr"/>
            <a:r>
              <a:rPr lang="ko-KR" altLang="en-US" sz="79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장서원 어린이</a:t>
            </a:r>
          </a:p>
        </p:txBody>
      </p:sp>
    </p:spTree>
    <p:extLst>
      <p:ext uri="{BB962C8B-B14F-4D97-AF65-F5344CB8AC3E}">
        <p14:creationId xmlns:p14="http://schemas.microsoft.com/office/powerpoint/2010/main" val="399320938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9000"/>
                    </a14:imgEffect>
                    <a14:imgEffect>
                      <a14:brightnessContrast bright="4000" contrast="-28000"/>
                    </a14:imgEffect>
                  </a14:imgLayer>
                </a14:imgProps>
              </a:ext>
            </a:extLst>
          </a:blip>
          <a:srcRect l="11484" t="42427" r="54183" b="11189"/>
          <a:stretch/>
        </p:blipFill>
        <p:spPr>
          <a:xfrm>
            <a:off x="1524005" y="0"/>
            <a:ext cx="9144000" cy="6858000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xmlns="" id="{2503916C-71CC-48CC-803E-428326D589EF}"/>
              </a:ext>
            </a:extLst>
          </p:cNvPr>
          <p:cNvSpPr/>
          <p:nvPr/>
        </p:nvSpPr>
        <p:spPr>
          <a:xfrm>
            <a:off x="-2364" y="0"/>
            <a:ext cx="1526367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396" tIns="45710" rIns="91396" bIns="45710" rtlCol="0" anchor="ctr"/>
          <a:lstStyle/>
          <a:p>
            <a:pPr algn="ctr"/>
            <a:endParaRPr lang="ko-KR" altLang="en-US"/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xmlns="" id="{4E0C5DDF-9760-4958-B3E7-7CC7D6BF547B}"/>
              </a:ext>
            </a:extLst>
          </p:cNvPr>
          <p:cNvSpPr/>
          <p:nvPr/>
        </p:nvSpPr>
        <p:spPr>
          <a:xfrm>
            <a:off x="10681555" y="0"/>
            <a:ext cx="1526367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396" tIns="45710" rIns="91396" bIns="45710"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328670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-820" y="-27365"/>
            <a:ext cx="12192000" cy="6624717"/>
          </a:xfrm>
          <a:prstGeom prst="rect">
            <a:avLst/>
          </a:prstGeom>
          <a:solidFill>
            <a:srgbClr val="66CCFF"/>
          </a:solidFill>
          <a:ln w="9525">
            <a:noFill/>
            <a:miter lim="800000"/>
            <a:headEnd/>
            <a:tailEnd/>
          </a:ln>
        </p:spPr>
        <p:txBody>
          <a:bodyPr wrap="none" lIns="91318" tIns="45674" rIns="91318" bIns="45674" anchor="ctr"/>
          <a:lstStyle/>
          <a:p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title"/>
          </p:nvPr>
        </p:nvSpPr>
        <p:spPr>
          <a:xfrm>
            <a:off x="1127448" y="163177"/>
            <a:ext cx="9144000" cy="836615"/>
          </a:xfrm>
        </p:spPr>
        <p:txBody>
          <a:bodyPr vert="horz" lIns="808906" tIns="45674" rIns="91318" bIns="45674" rtlCol="0" anchor="ctr">
            <a:normAutofit/>
          </a:bodyPr>
          <a:lstStyle/>
          <a:p>
            <a:pPr eaLnBrk="1" hangingPunct="1">
              <a:defRPr/>
            </a:pPr>
            <a:r>
              <a:rPr lang="ko-KR" altLang="en-US" sz="4700" b="1" dirty="0">
                <a:latin typeface="HY목각파임B" pitchFamily="18" charset="-127"/>
                <a:ea typeface="HY목각파임B" pitchFamily="18" charset="-127"/>
              </a:rPr>
              <a:t>광  고</a:t>
            </a:r>
          </a:p>
        </p:txBody>
      </p:sp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0" y="4293097"/>
            <a:ext cx="12192000" cy="2564904"/>
          </a:xfrm>
          <a:prstGeom prst="rect">
            <a:avLst/>
          </a:prstGeom>
          <a:gradFill rotWithShape="1">
            <a:gsLst>
              <a:gs pos="0">
                <a:srgbClr val="66CCFF"/>
              </a:gs>
              <a:gs pos="100000">
                <a:srgbClr val="DDDDDD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lIns="91318" tIns="45674" rIns="91318" bIns="45674" anchor="ctr"/>
          <a:lstStyle/>
          <a:p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19465" name="Rectangle 9"/>
          <p:cNvSpPr>
            <a:spLocks noChangeArrowheads="1"/>
          </p:cNvSpPr>
          <p:nvPr/>
        </p:nvSpPr>
        <p:spPr bwMode="auto">
          <a:xfrm>
            <a:off x="479376" y="1345675"/>
            <a:ext cx="11233248" cy="5037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18" tIns="45674" rIns="91318" bIns="45674" anchor="t"/>
          <a:lstStyle/>
          <a:p>
            <a:pPr marL="536575" indent="-536575">
              <a:lnSpc>
                <a:spcPct val="150000"/>
              </a:lnSpc>
              <a:buFontTx/>
              <a:buAutoNum type="arabicPeriod"/>
            </a:pP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우리 모두에게 주님의 축복과</a:t>
            </a:r>
            <a:r>
              <a:rPr lang="en-US" altLang="ko-KR" sz="3200" b="1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은혜 가득하기를 기도합니다</a:t>
            </a:r>
            <a:r>
              <a:rPr lang="en-US" altLang="ko-KR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.</a:t>
            </a:r>
          </a:p>
          <a:p>
            <a:pPr>
              <a:lnSpc>
                <a:spcPct val="150000"/>
              </a:lnSpc>
              <a:spcBef>
                <a:spcPts val="500"/>
              </a:spcBef>
            </a:pPr>
            <a:r>
              <a:rPr lang="en-US" altLang="ko-KR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2</a:t>
            </a:r>
            <a:r>
              <a:rPr lang="en-US" altLang="ko-KR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.</a:t>
            </a:r>
            <a:r>
              <a:rPr lang="en-US" altLang="ko-KR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3200" b="1" dirty="0" smtClean="0">
                <a:latin typeface="맑은 고딕" pitchFamily="50" charset="-127"/>
                <a:ea typeface="맑은 고딕" pitchFamily="50" charset="-127"/>
              </a:rPr>
              <a:t>중앙연회 </a:t>
            </a:r>
            <a:r>
              <a:rPr lang="ko-KR" altLang="en-US" sz="3200" b="1" dirty="0" err="1" smtClean="0">
                <a:latin typeface="맑은 고딕" pitchFamily="50" charset="-127"/>
                <a:ea typeface="맑은 고딕" pitchFamily="50" charset="-127"/>
              </a:rPr>
              <a:t>성경골든벨</a:t>
            </a:r>
            <a:r>
              <a:rPr lang="en-US" altLang="ko-KR" sz="3200" b="1" dirty="0" smtClean="0">
                <a:latin typeface="맑은 고딕" pitchFamily="50" charset="-127"/>
                <a:ea typeface="맑은 고딕" pitchFamily="50" charset="-127"/>
              </a:rPr>
              <a:t>(7</a:t>
            </a:r>
            <a:r>
              <a:rPr lang="ko-KR" altLang="en-US" sz="3200" b="1" dirty="0" smtClean="0">
                <a:latin typeface="맑은 고딕" pitchFamily="50" charset="-127"/>
                <a:ea typeface="맑은 고딕" pitchFamily="50" charset="-127"/>
              </a:rPr>
              <a:t>월</a:t>
            </a:r>
            <a:r>
              <a:rPr lang="en-US" altLang="ko-KR" sz="3200" b="1" dirty="0" smtClean="0">
                <a:latin typeface="맑은 고딕" pitchFamily="50" charset="-127"/>
                <a:ea typeface="맑은 고딕" pitchFamily="50" charset="-127"/>
              </a:rPr>
              <a:t>16</a:t>
            </a:r>
            <a:r>
              <a:rPr lang="ko-KR" altLang="en-US" sz="3200" b="1" dirty="0" smtClean="0">
                <a:latin typeface="맑은 고딕" pitchFamily="50" charset="-127"/>
                <a:ea typeface="맑은 고딕" pitchFamily="50" charset="-127"/>
              </a:rPr>
              <a:t>일</a:t>
            </a:r>
            <a:r>
              <a:rPr lang="en-US" altLang="ko-KR" sz="3200" b="1" dirty="0" smtClean="0">
                <a:latin typeface="맑은 고딕" pitchFamily="50" charset="-127"/>
                <a:ea typeface="맑은 고딕" pitchFamily="50" charset="-127"/>
              </a:rPr>
              <a:t>) </a:t>
            </a:r>
            <a:r>
              <a:rPr lang="ko-KR" altLang="en-US" sz="3200" b="1" dirty="0" smtClean="0">
                <a:latin typeface="맑은 고딕" pitchFamily="50" charset="-127"/>
                <a:ea typeface="맑은 고딕" pitchFamily="50" charset="-127"/>
              </a:rPr>
              <a:t>잘 다녀왔습니다</a:t>
            </a:r>
            <a:r>
              <a:rPr lang="en-US" altLang="ko-KR" sz="3200" b="1" dirty="0" smtClean="0">
                <a:latin typeface="맑은 고딕" pitchFamily="50" charset="-127"/>
                <a:ea typeface="맑은 고딕" pitchFamily="50" charset="-127"/>
              </a:rPr>
              <a:t>.</a:t>
            </a:r>
            <a:r>
              <a:rPr lang="ko-KR" altLang="en-US" sz="3200" b="1" dirty="0" smtClean="0">
                <a:latin typeface="맑은 고딕" pitchFamily="50" charset="-127"/>
                <a:ea typeface="맑은 고딕" pitchFamily="50" charset="-127"/>
              </a:rPr>
              <a:t> </a:t>
            </a:r>
            <a:endParaRPr lang="en-US" altLang="ko-KR" sz="2800" b="1" dirty="0" smtClean="0"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50000"/>
              </a:lnSpc>
              <a:spcBef>
                <a:spcPts val="500"/>
              </a:spcBef>
            </a:pPr>
            <a:r>
              <a:rPr lang="en-US" altLang="ko-KR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3. </a:t>
            </a:r>
            <a:r>
              <a:rPr lang="ko-KR" altLang="en-US" sz="3200" b="1" dirty="0" smtClean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여름성경학교</a:t>
            </a:r>
            <a:r>
              <a:rPr lang="en-US" altLang="ko-KR" sz="3200" b="1" dirty="0">
                <a:solidFill>
                  <a:schemeClr val="accent6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(7</a:t>
            </a:r>
            <a:r>
              <a:rPr lang="ko-KR" altLang="en-US" sz="3200" b="1" dirty="0">
                <a:solidFill>
                  <a:schemeClr val="accent6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월</a:t>
            </a:r>
            <a:r>
              <a:rPr lang="en-US" altLang="ko-KR" sz="3200" b="1" dirty="0" smtClean="0">
                <a:solidFill>
                  <a:schemeClr val="accent6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22</a:t>
            </a:r>
            <a:r>
              <a:rPr lang="ko-KR" altLang="en-US" sz="3200" b="1" dirty="0" smtClean="0">
                <a:solidFill>
                  <a:schemeClr val="accent6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일 </a:t>
            </a:r>
            <a:r>
              <a:rPr lang="ko-KR" altLang="en-US" sz="3200" b="1" dirty="0" smtClean="0">
                <a:solidFill>
                  <a:schemeClr val="accent6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오후</a:t>
            </a:r>
            <a:r>
              <a:rPr lang="en-US" altLang="ko-KR" sz="3200" b="1" dirty="0" smtClean="0">
                <a:solidFill>
                  <a:schemeClr val="accent6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2</a:t>
            </a:r>
            <a:r>
              <a:rPr lang="ko-KR" altLang="en-US" sz="3200" b="1" dirty="0" smtClean="0">
                <a:solidFill>
                  <a:schemeClr val="accent6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시</a:t>
            </a:r>
            <a:r>
              <a:rPr lang="en-US" altLang="ko-KR" sz="3200" b="1" dirty="0" smtClean="0">
                <a:solidFill>
                  <a:schemeClr val="accent6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~24</a:t>
            </a:r>
            <a:r>
              <a:rPr lang="ko-KR" altLang="en-US" sz="3200" b="1" dirty="0" smtClean="0">
                <a:solidFill>
                  <a:schemeClr val="accent6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일</a:t>
            </a:r>
            <a:r>
              <a:rPr lang="en-US" altLang="ko-KR" sz="3200" b="1" dirty="0" smtClean="0">
                <a:solidFill>
                  <a:schemeClr val="accent6">
                    <a:lumMod val="75000"/>
                  </a:schemeClr>
                </a:solidFill>
                <a:latin typeface="맑은 고딕" pitchFamily="50" charset="-127"/>
                <a:ea typeface="맑은 고딕" pitchFamily="50" charset="-127"/>
              </a:rPr>
              <a:t>)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가 진행됩니다</a:t>
            </a:r>
            <a:r>
              <a:rPr lang="en-US" altLang="ko-KR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.</a:t>
            </a:r>
            <a:endParaRPr lang="en-US" altLang="ko-KR" sz="3200" b="1" dirty="0" smtClean="0">
              <a:solidFill>
                <a:prstClr val="black"/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3200" b="1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en-US" altLang="ko-KR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  </a:t>
            </a:r>
            <a:r>
              <a:rPr lang="en-US" altLang="ko-KR" sz="28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(</a:t>
            </a:r>
            <a:r>
              <a:rPr lang="ko-KR" altLang="en-US" sz="28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교회 차량운행 시간과 일정 확인 바랍니다</a:t>
            </a:r>
            <a:r>
              <a:rPr lang="en-US" altLang="ko-KR" sz="28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.)</a:t>
            </a:r>
            <a:endParaRPr lang="en-US" altLang="ko-KR" sz="2800" b="1" dirty="0">
              <a:solidFill>
                <a:prstClr val="black"/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50000"/>
              </a:lnSpc>
              <a:spcBef>
                <a:spcPts val="500"/>
              </a:spcBef>
            </a:pPr>
            <a:r>
              <a:rPr lang="en-US" altLang="ko-KR" sz="3200" b="1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4</a:t>
            </a:r>
            <a:r>
              <a:rPr lang="en-US" altLang="ko-KR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. 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다음주 예배위원은 사회 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3200" b="1" dirty="0" err="1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채정례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선생님</a:t>
            </a:r>
            <a:r>
              <a:rPr lang="en-US" altLang="ko-KR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, </a:t>
            </a:r>
          </a:p>
          <a:p>
            <a:pPr>
              <a:lnSpc>
                <a:spcPct val="150000"/>
              </a:lnSpc>
            </a:pPr>
            <a:r>
              <a:rPr lang="en-US" altLang="ko-KR" sz="3200" b="1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en-US" altLang="ko-KR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  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대표기도</a:t>
            </a:r>
            <a:r>
              <a:rPr lang="en-US" altLang="ko-KR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3200" b="1" dirty="0" err="1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김여련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어린이</a:t>
            </a:r>
            <a:r>
              <a:rPr lang="en-US" altLang="ko-KR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헌금기도 </a:t>
            </a:r>
            <a:r>
              <a:rPr lang="ko-KR" altLang="en-US" sz="3200" b="1" dirty="0" err="1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한유</a:t>
            </a:r>
            <a:r>
              <a:rPr lang="ko-KR" altLang="en-US" sz="3200" b="1" dirty="0" err="1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은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어린이 입니다</a:t>
            </a:r>
            <a:r>
              <a:rPr lang="en-US" altLang="ko-KR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.</a:t>
            </a:r>
            <a:endParaRPr lang="en-US" altLang="ko-KR" sz="3200" b="1" dirty="0">
              <a:solidFill>
                <a:prstClr val="black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13868137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2"/>
          <p:cNvGrpSpPr/>
          <p:nvPr/>
        </p:nvGrpSpPr>
        <p:grpSpPr>
          <a:xfrm>
            <a:off x="337" y="0"/>
            <a:ext cx="12192000" cy="6858000"/>
            <a:chOff x="0" y="0"/>
            <a:chExt cx="12192000" cy="6858000"/>
          </a:xfrm>
        </p:grpSpPr>
        <p:pic>
          <p:nvPicPr>
            <p:cNvPr id="4" name="그림 3">
              <a:extLst>
                <a:ext uri="{FF2B5EF4-FFF2-40B4-BE49-F238E27FC236}">
                  <a16:creationId xmlns="" xmlns:a16="http://schemas.microsoft.com/office/drawing/2014/main" id="{E07C4EEF-1729-46A3-928D-22BCD51755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" name="직사각형 1"/>
            <p:cNvSpPr/>
            <p:nvPr/>
          </p:nvSpPr>
          <p:spPr>
            <a:xfrm>
              <a:off x="981882" y="4941168"/>
              <a:ext cx="10224000" cy="169401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8" name="그룹 7"/>
          <p:cNvGrpSpPr/>
          <p:nvPr/>
        </p:nvGrpSpPr>
        <p:grpSpPr>
          <a:xfrm>
            <a:off x="982219" y="2553075"/>
            <a:ext cx="10099223" cy="3395049"/>
            <a:chOff x="1292225" y="2453489"/>
            <a:chExt cx="9607550" cy="3576118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2225" y="2453489"/>
              <a:ext cx="9607550" cy="35761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직사각형 4"/>
            <p:cNvSpPr/>
            <p:nvPr/>
          </p:nvSpPr>
          <p:spPr>
            <a:xfrm>
              <a:off x="7568697" y="5323438"/>
              <a:ext cx="3331078" cy="70616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2CB502D3-5164-41DE-9834-75ED84BBE0CA}"/>
              </a:ext>
            </a:extLst>
          </p:cNvPr>
          <p:cNvSpPr txBox="1"/>
          <p:nvPr/>
        </p:nvSpPr>
        <p:spPr>
          <a:xfrm>
            <a:off x="-1781" y="990664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47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2022</a:t>
            </a:r>
            <a:r>
              <a:rPr lang="ko-KR" altLang="en-US" sz="47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년 여름성경학교</a:t>
            </a:r>
            <a:endParaRPr kumimoji="0" lang="en-US" altLang="ko-KR" sz="4700" b="1" dirty="0">
              <a:solidFill>
                <a:srgbClr val="9BBB59">
                  <a:lumMod val="75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45571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2"/>
          <p:cNvGrpSpPr/>
          <p:nvPr/>
        </p:nvGrpSpPr>
        <p:grpSpPr>
          <a:xfrm>
            <a:off x="6726" y="0"/>
            <a:ext cx="12192000" cy="6858000"/>
            <a:chOff x="0" y="0"/>
            <a:chExt cx="12192000" cy="6858000"/>
          </a:xfrm>
        </p:grpSpPr>
        <p:pic>
          <p:nvPicPr>
            <p:cNvPr id="4" name="그림 3">
              <a:extLst>
                <a:ext uri="{FF2B5EF4-FFF2-40B4-BE49-F238E27FC236}">
                  <a16:creationId xmlns="" xmlns:a16="http://schemas.microsoft.com/office/drawing/2014/main" id="{E07C4EEF-1729-46A3-928D-22BCD51755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" name="직사각형 1"/>
            <p:cNvSpPr/>
            <p:nvPr/>
          </p:nvSpPr>
          <p:spPr>
            <a:xfrm>
              <a:off x="981882" y="4941168"/>
              <a:ext cx="10224000" cy="169401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2CB502D3-5164-41DE-9834-75ED84BBE0CA}"/>
              </a:ext>
            </a:extLst>
          </p:cNvPr>
          <p:cNvSpPr txBox="1"/>
          <p:nvPr/>
        </p:nvSpPr>
        <p:spPr>
          <a:xfrm>
            <a:off x="-2118" y="64663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4700" b="1" dirty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7</a:t>
            </a:r>
            <a:r>
              <a:rPr kumimoji="0" lang="ko-KR" altLang="en-US" sz="47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월</a:t>
            </a:r>
            <a:r>
              <a:rPr kumimoji="0" lang="en-US" altLang="ko-KR" sz="47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  <a:r>
              <a:rPr kumimoji="0" lang="ko-KR" altLang="en-US" sz="47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sz="4700" b="1" dirty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8</a:t>
            </a:r>
            <a:r>
              <a:rPr kumimoji="0" lang="ko-KR" altLang="en-US" sz="47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월</a:t>
            </a:r>
            <a:r>
              <a:rPr kumimoji="0" lang="en-US" altLang="ko-KR" sz="47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9</a:t>
            </a:r>
            <a:r>
              <a:rPr kumimoji="0" lang="ko-KR" altLang="en-US" sz="47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월 예배 위원</a:t>
            </a:r>
            <a:endParaRPr kumimoji="0" lang="en-US" altLang="ko-KR" sz="3600" b="1" dirty="0">
              <a:solidFill>
                <a:srgbClr val="9BBB59">
                  <a:lumMod val="75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grpSp>
        <p:nvGrpSpPr>
          <p:cNvPr id="11" name="그룹 10"/>
          <p:cNvGrpSpPr/>
          <p:nvPr/>
        </p:nvGrpSpPr>
        <p:grpSpPr>
          <a:xfrm>
            <a:off x="1225486" y="1894788"/>
            <a:ext cx="9591582" cy="4740396"/>
            <a:chOff x="1225486" y="1894788"/>
            <a:chExt cx="9591582" cy="4740396"/>
          </a:xfrm>
        </p:grpSpPr>
        <p:pic>
          <p:nvPicPr>
            <p:cNvPr id="7" name="그림 6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4" t="11851" b="2443"/>
            <a:stretch/>
          </p:blipFill>
          <p:spPr>
            <a:xfrm>
              <a:off x="1225486" y="1894788"/>
              <a:ext cx="9591582" cy="4740396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8889217" y="5280803"/>
              <a:ext cx="1357484" cy="30008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350" b="1" dirty="0" smtClean="0"/>
                <a:t>신민하</a:t>
              </a:r>
              <a:r>
                <a:rPr lang="en-US" altLang="ko-KR" sz="1350" b="1" dirty="0" smtClean="0"/>
                <a:t>(1)</a:t>
              </a:r>
              <a:endParaRPr lang="ko-KR" altLang="en-US" sz="1350" b="1" dirty="0"/>
            </a:p>
          </p:txBody>
        </p:sp>
      </p:grpSp>
      <p:sp>
        <p:nvSpPr>
          <p:cNvPr id="9" name="직사각형 8"/>
          <p:cNvSpPr/>
          <p:nvPr/>
        </p:nvSpPr>
        <p:spPr>
          <a:xfrm>
            <a:off x="1316016" y="3268279"/>
            <a:ext cx="9361040" cy="321441"/>
          </a:xfrm>
          <a:prstGeom prst="rect">
            <a:avLst/>
          </a:prstGeom>
          <a:noFill/>
          <a:ln w="635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4703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911425" y="1664816"/>
            <a:ext cx="10369152" cy="3528395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하늘에 계신 우리 아버지여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이름이 거룩히 여김을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받으시오며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나라가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임하시오며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뜻이 하늘에서 이루어진 것같이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땅에서도 이루어 지이다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CB502D3-5164-41DE-9834-75ED84BBE0CA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8316111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911425" y="1304765"/>
            <a:ext cx="10369152" cy="4248472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오늘 우리에게 일용할 양식을 주시옵고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우리가 우리에게 죄 지은 자를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사하여 준 것같이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 죄를 사하여 주시옵고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76F9C21-F397-433B-B97D-C0924DBA8F65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070388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645042"/>
            <a:ext cx="12192000" cy="32129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직사각형 4"/>
          <p:cNvSpPr/>
          <p:nvPr/>
        </p:nvSpPr>
        <p:spPr>
          <a:xfrm>
            <a:off x="0" y="24"/>
            <a:ext cx="12192000" cy="22048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702" rIns="91384" bIns="45702" rtlCol="0" anchor="ctr"/>
          <a:lstStyle/>
          <a:p>
            <a:pPr algn="ctr"/>
            <a:endParaRPr kumimoji="0" lang="ko-KR" altLang="en-US">
              <a:solidFill>
                <a:prstClr val="white"/>
              </a:solidFill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0" y="3"/>
            <a:ext cx="12192000" cy="37890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702" rIns="91384" bIns="45702" rtlCol="0" anchor="ctr"/>
          <a:lstStyle/>
          <a:p>
            <a:pPr algn="ctr"/>
            <a:endParaRPr kumimoji="0" lang="ko-KR" altLang="en-US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332586"/>
            <a:ext cx="12192000" cy="5863107"/>
          </a:xfrm>
          <a:prstGeom prst="rect">
            <a:avLst/>
          </a:prstGeom>
          <a:noFill/>
        </p:spPr>
        <p:txBody>
          <a:bodyPr wrap="square" lIns="91384" tIns="45702" rIns="91384" bIns="45702" rtlCol="0">
            <a:spAutoFit/>
          </a:bodyPr>
          <a:lstStyle/>
          <a:p>
            <a:pPr algn="ctr"/>
            <a:r>
              <a:rPr lang="ko-KR" altLang="en-US" sz="4800" b="1" dirty="0">
                <a:solidFill>
                  <a:prstClr val="black"/>
                </a:solidFill>
                <a:latin typeface="함초롬돋움"/>
              </a:rPr>
              <a:t>나를 사랑하시는 주님</a:t>
            </a:r>
            <a:endParaRPr lang="en-US" altLang="ko-KR" sz="4800" b="1" dirty="0">
              <a:solidFill>
                <a:prstClr val="black"/>
              </a:solidFill>
              <a:latin typeface="함초롬돋움"/>
            </a:endParaRPr>
          </a:p>
          <a:p>
            <a:pPr algn="ctr"/>
            <a:r>
              <a:rPr lang="ko-KR" altLang="en-US" sz="4800" b="1" dirty="0">
                <a:solidFill>
                  <a:prstClr val="black"/>
                </a:solidFill>
                <a:latin typeface="함초롬돋움"/>
              </a:rPr>
              <a:t>너를 사랑하시는 주님</a:t>
            </a:r>
            <a:endParaRPr lang="en-US" altLang="ko-KR" sz="4800" b="1" dirty="0">
              <a:solidFill>
                <a:prstClr val="black"/>
              </a:solidFill>
              <a:latin typeface="함초롬돋움"/>
            </a:endParaRPr>
          </a:p>
          <a:p>
            <a:pPr algn="ctr"/>
            <a:r>
              <a:rPr lang="ko-KR" altLang="en-US" sz="4800" b="1" dirty="0">
                <a:solidFill>
                  <a:prstClr val="black"/>
                </a:solidFill>
                <a:latin typeface="함초롬돋움"/>
              </a:rPr>
              <a:t>매일 매일 우리 안에</a:t>
            </a:r>
            <a:endParaRPr lang="en-US" altLang="ko-KR" sz="4800" b="1" dirty="0">
              <a:solidFill>
                <a:prstClr val="black"/>
              </a:solidFill>
              <a:latin typeface="함초롬돋움"/>
            </a:endParaRPr>
          </a:p>
          <a:p>
            <a:pPr algn="ctr"/>
            <a:r>
              <a:rPr lang="ko-KR" altLang="en-US" sz="4800" b="1" dirty="0">
                <a:solidFill>
                  <a:prstClr val="black"/>
                </a:solidFill>
                <a:latin typeface="함초롬돋움"/>
              </a:rPr>
              <a:t>주님의 사랑 기쁨</a:t>
            </a:r>
            <a:endParaRPr lang="en-US" altLang="ko-KR" sz="4800" b="1" dirty="0">
              <a:solidFill>
                <a:prstClr val="black"/>
              </a:solidFill>
              <a:latin typeface="함초롬돋움"/>
            </a:endParaRPr>
          </a:p>
          <a:p>
            <a:pPr algn="ctr"/>
            <a:r>
              <a:rPr lang="ko-KR" altLang="en-US" sz="4800" b="1" dirty="0">
                <a:solidFill>
                  <a:prstClr val="black"/>
                </a:solidFill>
                <a:latin typeface="함초롬돋움"/>
              </a:rPr>
              <a:t>주님의 평화가 가득하길</a:t>
            </a:r>
            <a:endParaRPr lang="en-US" altLang="ko-KR" sz="4800" b="1" dirty="0">
              <a:solidFill>
                <a:prstClr val="black"/>
              </a:solidFill>
              <a:latin typeface="함초롬돋움"/>
            </a:endParaRPr>
          </a:p>
          <a:p>
            <a:pPr algn="ctr"/>
            <a:endParaRPr lang="en-US" altLang="ko-KR" sz="5500" dirty="0">
              <a:solidFill>
                <a:prstClr val="black"/>
              </a:solidFill>
              <a:latin typeface="함초롬돋움"/>
            </a:endParaRPr>
          </a:p>
          <a:p>
            <a:pPr algn="ctr"/>
            <a:endParaRPr lang="en-US" altLang="ko-KR" sz="4000" dirty="0">
              <a:solidFill>
                <a:prstClr val="black"/>
              </a:solidFill>
              <a:latin typeface="함초롬돋움"/>
            </a:endParaRPr>
          </a:p>
          <a:p>
            <a:pPr algn="ctr"/>
            <a:endParaRPr lang="ko-KR" altLang="en-US" sz="4000" dirty="0">
              <a:solidFill>
                <a:prstClr val="black"/>
              </a:solidFill>
              <a:latin typeface="함초롬돋움"/>
            </a:endParaRPr>
          </a:p>
        </p:txBody>
      </p:sp>
    </p:spTree>
    <p:extLst>
      <p:ext uri="{BB962C8B-B14F-4D97-AF65-F5344CB8AC3E}">
        <p14:creationId xmlns:p14="http://schemas.microsoft.com/office/powerpoint/2010/main" val="315910694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911425" y="1304765"/>
            <a:ext cx="10369152" cy="4248472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우리를 시험에 들게 하지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마시옵고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다만 악에서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구하시옵소서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나라와 권세와 영광이 아버지께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영원히 있사옵나이다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 </a:t>
            </a: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아멘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25E456F-D83A-46BE-ABB6-CCC35D9A038B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8600277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004EA463-20C5-47F2-B1E6-EC42448D82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82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F283521-CB1B-40F7-BA5F-F4AC792ED6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08383" y="476687"/>
            <a:ext cx="6912768" cy="2616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34" tIns="45678" rIns="91334" bIns="45678">
            <a:spAutoFit/>
          </a:bodyPr>
          <a:lstStyle/>
          <a:p>
            <a:pPr algn="ctr"/>
            <a:r>
              <a:rPr lang="ko-KR" altLang="en-US" sz="5500" b="1" dirty="0">
                <a:solidFill>
                  <a:srgbClr val="00B050"/>
                </a:solidFill>
                <a:latin typeface="HY엽서L" pitchFamily="18" charset="-127"/>
                <a:ea typeface="HY엽서L" pitchFamily="18" charset="-127"/>
              </a:rPr>
              <a:t>현대</a:t>
            </a:r>
            <a:r>
              <a:rPr lang="ko-KR" altLang="en-US" sz="5500" b="1" dirty="0">
                <a:solidFill>
                  <a:srgbClr val="FF0000"/>
                </a:solidFill>
                <a:latin typeface="HY엽서L" pitchFamily="18" charset="-127"/>
                <a:ea typeface="HY엽서L" pitchFamily="18" charset="-127"/>
              </a:rPr>
              <a:t>교회</a:t>
            </a:r>
            <a:endParaRPr lang="en-US" altLang="ko-KR" sz="5500" b="1" dirty="0">
              <a:solidFill>
                <a:srgbClr val="00B050"/>
              </a:solidFill>
              <a:latin typeface="HY엽서L" pitchFamily="18" charset="-127"/>
              <a:ea typeface="HY엽서L" pitchFamily="18" charset="-127"/>
            </a:endParaRPr>
          </a:p>
          <a:p>
            <a:pPr algn="ctr"/>
            <a:r>
              <a:rPr lang="ko-KR" altLang="en-US" sz="5500" b="1" dirty="0">
                <a:solidFill>
                  <a:srgbClr val="00B050"/>
                </a:solidFill>
                <a:latin typeface="HY엽서L" pitchFamily="18" charset="-127"/>
                <a:ea typeface="HY엽서L" pitchFamily="18" charset="-127"/>
              </a:rPr>
              <a:t>어린이</a:t>
            </a:r>
            <a:r>
              <a:rPr lang="ko-KR" altLang="en-US" sz="5500" b="1" dirty="0">
                <a:solidFill>
                  <a:srgbClr val="FF0000"/>
                </a:solidFill>
                <a:latin typeface="HY엽서L" pitchFamily="18" charset="-127"/>
                <a:ea typeface="HY엽서L" pitchFamily="18" charset="-127"/>
              </a:rPr>
              <a:t>교회</a:t>
            </a:r>
            <a:endParaRPr lang="en-US" altLang="ko-KR" sz="5500" b="1" dirty="0">
              <a:solidFill>
                <a:srgbClr val="FF0000"/>
              </a:solidFill>
              <a:latin typeface="HY엽서L" pitchFamily="18" charset="-127"/>
              <a:ea typeface="HY엽서L" pitchFamily="18" charset="-127"/>
            </a:endParaRPr>
          </a:p>
          <a:p>
            <a:pPr algn="ctr"/>
            <a:r>
              <a:rPr lang="ko-KR" altLang="en-US" sz="5500" b="1" dirty="0">
                <a:solidFill>
                  <a:prstClr val="black"/>
                </a:solidFill>
                <a:latin typeface="HY엽서L" pitchFamily="18" charset="-127"/>
                <a:ea typeface="HY엽서L" pitchFamily="18" charset="-127"/>
              </a:rPr>
              <a:t>초등부</a:t>
            </a:r>
            <a:endParaRPr lang="en-US" altLang="ko-KR" sz="5500" b="1" dirty="0">
              <a:solidFill>
                <a:prstClr val="black"/>
              </a:solidFill>
              <a:latin typeface="HY엽서L" pitchFamily="18" charset="-127"/>
              <a:ea typeface="HY엽서L" pitchFamily="18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646A791-52CE-4599-9E23-3FE6D5C26AFA}"/>
              </a:ext>
            </a:extLst>
          </p:cNvPr>
          <p:cNvSpPr txBox="1"/>
          <p:nvPr/>
        </p:nvSpPr>
        <p:spPr>
          <a:xfrm>
            <a:off x="8616281" y="611220"/>
            <a:ext cx="3575720" cy="5632299"/>
          </a:xfrm>
          <a:prstGeom prst="rect">
            <a:avLst/>
          </a:prstGeom>
          <a:noFill/>
        </p:spPr>
        <p:txBody>
          <a:bodyPr wrap="square" lIns="91410" tIns="45714" rIns="91410" bIns="45714" rtlCol="0">
            <a:spAutoFit/>
          </a:bodyPr>
          <a:lstStyle/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한 주간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배운 말씀대로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승리하고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다음 주일에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만나요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하나님께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영광을</a:t>
            </a:r>
            <a:r>
              <a:rPr lang="en-US" altLang="ko-KR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~</a:t>
            </a:r>
            <a:endParaRPr lang="ko-KR" altLang="en-US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293380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2022 가사_0018_레이어 26.jpg" descr="2022 가사_0018_레이어 2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253147589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2022 가사_0017_레이어 27.jpg" descr="2022 가사_0017_레이어 2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24747714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2022 가사_0016_레이어 28.jpg" descr="2022 가사_0016_레이어 2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686433484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2022 가사_0000_레이어 48.jpg" descr="2022 가사_0000_레이어 4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809112929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2022 가사_0014_레이어 30.jpg" descr="2022 가사_0014_레이어 3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359535297"/>
      </p:ext>
    </p:extLst>
  </p:cSld>
  <p:clrMapOvr>
    <a:masterClrMapping/>
  </p:clrMapOvr>
  <p:transition spd="med"/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파형">
  <a:themeElements>
    <a:clrScheme name="고려청자">
      <a:dk1>
        <a:sysClr val="windowText" lastClr="000000"/>
      </a:dk1>
      <a:lt1>
        <a:sysClr val="window" lastClr="FFFFFF"/>
      </a:lt1>
      <a:dk2>
        <a:srgbClr val="005466"/>
      </a:dk2>
      <a:lt2>
        <a:srgbClr val="D9F3F4"/>
      </a:lt2>
      <a:accent1>
        <a:srgbClr val="3F949A"/>
      </a:accent1>
      <a:accent2>
        <a:srgbClr val="4764B0"/>
      </a:accent2>
      <a:accent3>
        <a:srgbClr val="4FADD1"/>
      </a:accent3>
      <a:accent4>
        <a:srgbClr val="85B692"/>
      </a:accent4>
      <a:accent5>
        <a:srgbClr val="6B94E2"/>
      </a:accent5>
      <a:accent6>
        <a:srgbClr val="819BAB"/>
      </a:accent6>
      <a:hlink>
        <a:srgbClr val="7C0808"/>
      </a:hlink>
      <a:folHlink>
        <a:srgbClr val="0D356F"/>
      </a:folHlink>
    </a:clrScheme>
    <a:fontScheme name="파형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광장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7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5.xml><?xml version="1.0" encoding="utf-8"?>
<a:theme xmlns:a="http://schemas.openxmlformats.org/drawingml/2006/main" name="2_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6.xml><?xml version="1.0" encoding="utf-8"?>
<a:theme xmlns:a="http://schemas.openxmlformats.org/drawingml/2006/main" name="5_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7.xml><?xml version="1.0" encoding="utf-8"?>
<a:theme xmlns:a="http://schemas.openxmlformats.org/drawingml/2006/main" name="3_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8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9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</TotalTime>
  <Words>367</Words>
  <Application>Microsoft Office PowerPoint</Application>
  <PresentationFormat>사용자 지정</PresentationFormat>
  <Paragraphs>115</Paragraphs>
  <Slides>41</Slides>
  <Notes>16</Notes>
  <HiddenSlides>0</HiddenSlides>
  <MMClips>0</MMClips>
  <ScaleCrop>false</ScaleCrop>
  <HeadingPairs>
    <vt:vector size="4" baseType="variant">
      <vt:variant>
        <vt:lpstr>테마</vt:lpstr>
      </vt:variant>
      <vt:variant>
        <vt:i4>8</vt:i4>
      </vt:variant>
      <vt:variant>
        <vt:lpstr>슬라이드 제목</vt:lpstr>
      </vt:variant>
      <vt:variant>
        <vt:i4>41</vt:i4>
      </vt:variant>
    </vt:vector>
  </HeadingPairs>
  <TitlesOfParts>
    <vt:vector size="49" baseType="lpstr">
      <vt:lpstr>Office 테마</vt:lpstr>
      <vt:lpstr>2_파형</vt:lpstr>
      <vt:lpstr>7_Office 테마</vt:lpstr>
      <vt:lpstr>1_White</vt:lpstr>
      <vt:lpstr>2_White</vt:lpstr>
      <vt:lpstr>5_White</vt:lpstr>
      <vt:lpstr>3_White</vt:lpstr>
      <vt:lpstr>White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광  고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이현영</dc:creator>
  <cp:lastModifiedBy>SEC</cp:lastModifiedBy>
  <cp:revision>19</cp:revision>
  <dcterms:created xsi:type="dcterms:W3CDTF">2022-06-11T10:00:30Z</dcterms:created>
  <dcterms:modified xsi:type="dcterms:W3CDTF">2022-07-16T22:10:58Z</dcterms:modified>
</cp:coreProperties>
</file>