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38"/>
  </p:notesMasterIdLst>
  <p:sldIdLst>
    <p:sldId id="1998" r:id="rId5"/>
    <p:sldId id="3033" r:id="rId6"/>
    <p:sldId id="3044" r:id="rId7"/>
    <p:sldId id="3045" r:id="rId8"/>
    <p:sldId id="3047" r:id="rId9"/>
    <p:sldId id="3048" r:id="rId10"/>
    <p:sldId id="3035" r:id="rId11"/>
    <p:sldId id="3049" r:id="rId12"/>
    <p:sldId id="3040" r:id="rId13"/>
    <p:sldId id="3041" r:id="rId14"/>
    <p:sldId id="2614" r:id="rId15"/>
    <p:sldId id="2547" r:id="rId16"/>
    <p:sldId id="2548" r:id="rId17"/>
    <p:sldId id="2549" r:id="rId18"/>
    <p:sldId id="2550" r:id="rId19"/>
    <p:sldId id="3050" r:id="rId20"/>
    <p:sldId id="3051" r:id="rId21"/>
    <p:sldId id="2915" r:id="rId22"/>
    <p:sldId id="2916" r:id="rId23"/>
    <p:sldId id="2917" r:id="rId24"/>
    <p:sldId id="2918" r:id="rId25"/>
    <p:sldId id="2919" r:id="rId26"/>
    <p:sldId id="2922" r:id="rId27"/>
    <p:sldId id="2641" r:id="rId28"/>
    <p:sldId id="3052" r:id="rId29"/>
    <p:sldId id="3053" r:id="rId30"/>
    <p:sldId id="3054" r:id="rId31"/>
    <p:sldId id="3056" r:id="rId32"/>
    <p:sldId id="3055" r:id="rId33"/>
    <p:sldId id="1932" r:id="rId34"/>
    <p:sldId id="1933" r:id="rId35"/>
    <p:sldId id="1934" r:id="rId36"/>
    <p:sldId id="2363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104" d="100"/>
          <a:sy n="104" d="100"/>
        </p:scale>
        <p:origin x="132" y="348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408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4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7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 험한 십가가를 지고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우리의 모든 죄를  대신지셨죠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말할 수 없는 아픔들 보다 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사랑하심 더 깊죠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험한십자가를 지고</a:t>
            </a:r>
            <a:r>
              <a:rPr lang="en-US" altLang="ko-KR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98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그 십자가지신 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이제 나는 알죠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나의 맘속에 언제나 계시죠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죽으신 주님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 십자가를 지고</a:t>
            </a:r>
            <a:r>
              <a:rPr lang="en-US" altLang="ko-KR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22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이정원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5289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사무엘상 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24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12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102759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200" b="1">
                <a:solidFill>
                  <a:srgbClr val="000000"/>
                </a:solidFill>
              </a:rPr>
              <a:t>성경봉독</a:t>
            </a:r>
            <a:r>
              <a:rPr lang="en-US" altLang="ko-KR" sz="6200" b="1">
                <a:solidFill>
                  <a:srgbClr val="000000"/>
                </a:solidFill>
              </a:rPr>
              <a:t>-</a:t>
            </a:r>
            <a:r>
              <a:rPr lang="ko-KR" altLang="en-US" sz="6200" b="1">
                <a:solidFill>
                  <a:srgbClr val="000000"/>
                </a:solidFill>
              </a:rPr>
              <a:t> 사무엘상 </a:t>
            </a:r>
            <a:r>
              <a:rPr lang="en-US" altLang="ko-KR" sz="6200" b="1">
                <a:solidFill>
                  <a:srgbClr val="000000"/>
                </a:solidFill>
              </a:rPr>
              <a:t>24</a:t>
            </a:r>
            <a:r>
              <a:rPr lang="ko-KR" altLang="en-US" sz="62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62599" y="1888444"/>
            <a:ext cx="11113783" cy="35770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800" b="1">
                <a:solidFill>
                  <a:schemeClr val="tx1"/>
                </a:solidFill>
              </a:rPr>
              <a:t>1</a:t>
            </a:r>
            <a:r>
              <a:rPr lang="en-US" altLang="ko-KR" sz="5500" b="1">
                <a:solidFill>
                  <a:schemeClr val="tx1"/>
                </a:solidFill>
              </a:rPr>
              <a:t>2</a:t>
            </a:r>
            <a:r>
              <a:rPr lang="ko-KR" altLang="en-US" sz="5500" b="1">
                <a:solidFill>
                  <a:schemeClr val="tx1"/>
                </a:solidFill>
              </a:rPr>
              <a:t> 여호와께서는 나와 왕 사이를 판단하사 여호와께서 나를 위하여 왕에게 보복하시려니와 내 손으로는 왕을 해하지 않겠나이다</a:t>
            </a:r>
            <a:r>
              <a:rPr lang="ko-KR" altLang="en-US" sz="6100" b="1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969599"/>
            <a:ext cx="7848873" cy="49149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300" b="1">
                <a:solidFill>
                  <a:srgbClr val="203A7B"/>
                </a:solidFill>
                <a:latin typeface="HY그래픽M"/>
                <a:ea typeface="HY그래픽M"/>
              </a:rPr>
              <a:t>다윗의 도피 대작전</a:t>
            </a:r>
            <a:endParaRPr lang="ko-KR" altLang="en-US" sz="5300" b="1">
              <a:solidFill>
                <a:schemeClr val="tx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서윤하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97180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축복과 은혜가 우리 모두에게 가득하기를 기도합니다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</a:p>
          <a:p>
            <a:pPr marL="514350" indent="-514350">
              <a:lnSpc>
                <a:spcPct val="140000"/>
              </a:lnSpc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   (</a:t>
            </a:r>
            <a:r>
              <a:rPr lang="ko-KR" altLang="en-US" sz="3200" b="1" dirty="0">
                <a:solidFill>
                  <a:prstClr val="black"/>
                </a:solidFill>
              </a:rPr>
              <a:t>성경말씀 </a:t>
            </a:r>
            <a:r>
              <a:rPr lang="en-US" altLang="ko-KR" sz="3200" b="1" dirty="0">
                <a:solidFill>
                  <a:prstClr val="black"/>
                </a:solidFill>
              </a:rPr>
              <a:t>: </a:t>
            </a:r>
            <a:r>
              <a:rPr lang="ko-KR" altLang="en-US" sz="32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ko-KR" altLang="en-US" sz="3200" b="1" dirty="0">
                <a:solidFill>
                  <a:prstClr val="black"/>
                </a:solidFill>
              </a:rPr>
              <a:t>장 </a:t>
            </a: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ko-KR" altLang="en-US" sz="3200" b="1" dirty="0">
                <a:solidFill>
                  <a:prstClr val="black"/>
                </a:solidFill>
              </a:rPr>
              <a:t>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5/11(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중앙연회 어린이 찬양대회에 많은 신청 바랍니다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오늘 공과 시간은 특별 활동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“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이름 빙고게임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”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과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생일자 축하와 함께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“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치킨버거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”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만들기를 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김정란 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spc="-100" dirty="0" smtClean="0">
                <a:solidFill>
                  <a:prstClr val="black"/>
                </a:solidFill>
              </a:rPr>
              <a:t> 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이재호 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err="1" smtClean="0">
                <a:solidFill>
                  <a:prstClr val="black"/>
                </a:solidFill>
              </a:rPr>
              <a:t>이라임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어린이입니다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.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557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0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89525" y="1174590"/>
            <a:ext cx="940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어린이 찬양대회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94127" y="1910277"/>
            <a:ext cx="8804932" cy="11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일시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2024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월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일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토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오후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시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장소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대원교회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경기도 성남시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1594127" y="3202165"/>
          <a:ext cx="9199376" cy="322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571"/>
                <a:gridCol w="2469938"/>
                <a:gridCol w="3012141"/>
                <a:gridCol w="1846726"/>
              </a:tblGrid>
              <a:tr h="3902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 문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참가인원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지정곡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절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자유곡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절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55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1~3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2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4~6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2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269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예수사랑 하심은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324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주의 발자취를 따름이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(2~12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144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하나님 감사해요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289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캄캄한 밤 나 </a:t>
                      </a:r>
                      <a:r>
                        <a:rPr kumimoji="0" lang="ko-KR" altLang="en-US" sz="16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잠들때에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합창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 이상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마음이 콩닥콩닥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그 누가 문을 두드려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16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4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워쉽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팀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8610719" y="2757370"/>
            <a:ext cx="2207656" cy="395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신청마감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4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월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일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0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89525" y="1174590"/>
            <a:ext cx="940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성경 </a:t>
            </a:r>
            <a:r>
              <a:rPr lang="ko-KR" altLang="en-US" sz="36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암송제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89047" y="2197148"/>
            <a:ext cx="8804932" cy="370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범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위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요한복음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장 부터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암송방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법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정독이나 랩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(RAP)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등 자유롭게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제출방법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암송 장면 촬영하여 동영상 파일 제출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암송시간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3</a:t>
            </a:r>
            <a:r>
              <a:rPr lang="ko-KR" alt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분이상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출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마감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5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월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일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최종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팀 선정하여 전국대회 출전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61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77578"/>
              </p:ext>
            </p:extLst>
          </p:nvPr>
        </p:nvGraphicFramePr>
        <p:xfrm>
          <a:off x="1047409" y="2579572"/>
          <a:ext cx="10097855" cy="382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7873905"/>
              </a:tblGrid>
              <a:tr h="9265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6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서주원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(4/15),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(4/11)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13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지하람 목사님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(4/11)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/>
          <a:stretch/>
        </p:blipFill>
        <p:spPr>
          <a:xfrm>
            <a:off x="1073526" y="1857911"/>
            <a:ext cx="10058400" cy="447117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22871" y="2536712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 험한 십가가를 지고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우리의 모든 죄를  대신지셨죠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말할 수 없는 아픔들 보다 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사랑하심 더 깊죠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험한십자가를 지고</a:t>
            </a:r>
            <a:r>
              <a:rPr lang="en-US" altLang="ko-KR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8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그 십자가지신 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이제 나는 알죠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나의 맘속에 언제나 계시죠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죽으신 주님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 십자가를 지고</a:t>
            </a:r>
            <a:r>
              <a:rPr lang="en-US" altLang="ko-KR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8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죽음을 이기신 예수님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위하여 십자가 지신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endParaRPr lang="en-US" altLang="ko-KR" b="1"/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56369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사망 권세 이기신 예수님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삼 일 만에 죽음 이기신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승리의 예수님</a:t>
            </a: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881" y="347007"/>
            <a:ext cx="4661806" cy="3654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33730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7" y="1090457"/>
            <a:ext cx="10297144" cy="6489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 감사해요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주님의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또 주님이 주신 이 모든 것을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돌보아 주신 것 감사해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703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주님께 감사</a:t>
            </a:r>
          </a:p>
        </p:txBody>
      </p:sp>
    </p:spTree>
    <p:extLst>
      <p:ext uri="{BB962C8B-B14F-4D97-AF65-F5344CB8AC3E}">
        <p14:creationId xmlns:p14="http://schemas.microsoft.com/office/powerpoint/2010/main" val="15361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7" y="1090456"/>
            <a:ext cx="10297144" cy="6489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그 크신 사랑 감사 찬양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703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주님께 감사</a:t>
            </a:r>
          </a:p>
        </p:txBody>
      </p:sp>
    </p:spTree>
    <p:extLst>
      <p:ext uri="{BB962C8B-B14F-4D97-AF65-F5344CB8AC3E}">
        <p14:creationId xmlns:p14="http://schemas.microsoft.com/office/powerpoint/2010/main" val="35956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219110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725</Words>
  <Application>Microsoft Office PowerPoint</Application>
  <PresentationFormat>와이드스크린</PresentationFormat>
  <Paragraphs>197</Paragraphs>
  <Slides>33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33</vt:i4>
      </vt:variant>
    </vt:vector>
  </HeadingPairs>
  <TitlesOfParts>
    <vt:vector size="52" baseType="lpstr">
      <vt:lpstr>08서울한강체 M</vt:lpstr>
      <vt:lpstr>HY각헤드라인M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 하람</cp:lastModifiedBy>
  <cp:revision>207</cp:revision>
  <dcterms:created xsi:type="dcterms:W3CDTF">2022-06-11T10:00:30Z</dcterms:created>
  <dcterms:modified xsi:type="dcterms:W3CDTF">2024-04-06T12:41:53Z</dcterms:modified>
  <cp:version/>
</cp:coreProperties>
</file>