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35" r:id="rId6"/>
  </p:sldMasterIdLst>
  <p:notesMasterIdLst>
    <p:notesMasterId r:id="rId51"/>
  </p:notesMasterIdLst>
  <p:sldIdLst>
    <p:sldId id="1998" r:id="rId7"/>
    <p:sldId id="3080" r:id="rId8"/>
    <p:sldId id="3429" r:id="rId9"/>
    <p:sldId id="3430" r:id="rId10"/>
    <p:sldId id="3431" r:id="rId11"/>
    <p:sldId id="3383" r:id="rId12"/>
    <p:sldId id="3384" r:id="rId13"/>
    <p:sldId id="3385" r:id="rId14"/>
    <p:sldId id="3386" r:id="rId15"/>
    <p:sldId id="3387" r:id="rId16"/>
    <p:sldId id="3418" r:id="rId17"/>
    <p:sldId id="3422" r:id="rId18"/>
    <p:sldId id="3423" r:id="rId19"/>
    <p:sldId id="3424" r:id="rId20"/>
    <p:sldId id="3425" r:id="rId21"/>
    <p:sldId id="3426" r:id="rId22"/>
    <p:sldId id="3427" r:id="rId23"/>
    <p:sldId id="3428" r:id="rId24"/>
    <p:sldId id="2614" r:id="rId25"/>
    <p:sldId id="2547" r:id="rId26"/>
    <p:sldId id="2548" r:id="rId27"/>
    <p:sldId id="2549" r:id="rId28"/>
    <p:sldId id="2550" r:id="rId29"/>
    <p:sldId id="3410" r:id="rId30"/>
    <p:sldId id="3411" r:id="rId31"/>
    <p:sldId id="3412" r:id="rId32"/>
    <p:sldId id="3413" r:id="rId33"/>
    <p:sldId id="3414" r:id="rId34"/>
    <p:sldId id="2915" r:id="rId35"/>
    <p:sldId id="3067" r:id="rId36"/>
    <p:sldId id="3068" r:id="rId37"/>
    <p:sldId id="3069" r:id="rId38"/>
    <p:sldId id="2919" r:id="rId39"/>
    <p:sldId id="2922" r:id="rId40"/>
    <p:sldId id="2641" r:id="rId41"/>
    <p:sldId id="3432" r:id="rId42"/>
    <p:sldId id="3433" r:id="rId43"/>
    <p:sldId id="3434" r:id="rId44"/>
    <p:sldId id="3435" r:id="rId45"/>
    <p:sldId id="3437" r:id="rId46"/>
    <p:sldId id="1932" r:id="rId47"/>
    <p:sldId id="1933" r:id="rId48"/>
    <p:sldId id="1934" r:id="rId49"/>
    <p:sldId id="2363" r:id="rId50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7100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6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80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55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6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21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90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670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10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60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07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400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33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923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181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pPr lvl="0"/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>
              <a:defRPr/>
            </a:pPr>
            <a:r>
              <a:rPr lang="ko-KR" altLang="en-US"/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>
              <a:defRPr/>
            </a:pPr>
            <a:r>
              <a:rPr lang="ko-KR" altLang="en-US"/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>
              <a:defRPr/>
            </a:pPr>
            <a:r>
              <a:rPr lang="ko-KR" altLang="en-US"/>
              <a:t>프레젠테이션 부제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227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4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  <p:sldLayoutId id="2147484747" r:id="rId12"/>
    <p:sldLayoutId id="2147484748" r:id="rId13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2566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631538" y="1683918"/>
            <a:ext cx="11492425" cy="34163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고요한밤 거룩한 밤 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어둠에 묻힌 밤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주의 부모 앉아서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 감사 기도 드릴 때</a:t>
            </a:r>
            <a:endParaRPr lang="en-US" altLang="ko-KR" sz="5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2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924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427431" y="2296240"/>
            <a:ext cx="11492425" cy="193899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아기 잘도 잔다</a:t>
            </a:r>
            <a:endParaRPr lang="en-US" altLang="ko-KR" sz="60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 아기 잘도 잔다</a:t>
            </a:r>
            <a:endParaRPr lang="ko-KR" altLang="en-US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5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631538" y="1683918"/>
            <a:ext cx="11492425" cy="34163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고요한밤 거룩한 밤 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영광이 둘린 밤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천군천사 나타나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기뻐 노래 불렀네</a:t>
            </a:r>
            <a:endParaRPr lang="en-US" altLang="ko-KR" sz="5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924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427431" y="2296240"/>
            <a:ext cx="11492425" cy="193899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구주 </a:t>
            </a:r>
            <a:r>
              <a:rPr lang="ko-KR" altLang="en-US" sz="6000" b="1" dirty="0" err="1" smtClean="0">
                <a:solidFill>
                  <a:srgbClr val="FFFFFF"/>
                </a:solidFill>
              </a:rPr>
              <a:t>나셨도다</a:t>
            </a:r>
            <a:endParaRPr lang="en-US" altLang="ko-KR" sz="60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구주 </a:t>
            </a:r>
            <a:r>
              <a:rPr lang="ko-KR" altLang="en-US" sz="6000" b="1" dirty="0" err="1" smtClean="0">
                <a:solidFill>
                  <a:srgbClr val="FFFFFF"/>
                </a:solidFill>
              </a:rPr>
              <a:t>나셨도다</a:t>
            </a:r>
            <a:endParaRPr lang="ko-KR" altLang="en-US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5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631538" y="1683918"/>
            <a:ext cx="11492425" cy="34163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고요한밤 거룩한 밤 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동방의 박사들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별을 보고 찾아와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꿇어 경배 드렸네</a:t>
            </a:r>
            <a:endParaRPr lang="en-US" altLang="ko-KR" sz="5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2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924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427431" y="2296240"/>
            <a:ext cx="11492425" cy="193899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구주 </a:t>
            </a:r>
            <a:r>
              <a:rPr lang="ko-KR" altLang="en-US" sz="6000" b="1" dirty="0" err="1" smtClean="0">
                <a:solidFill>
                  <a:srgbClr val="FFFFFF"/>
                </a:solidFill>
              </a:rPr>
              <a:t>나셨도다</a:t>
            </a:r>
            <a:endParaRPr lang="en-US" altLang="ko-KR" sz="60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구주 </a:t>
            </a:r>
            <a:r>
              <a:rPr lang="ko-KR" altLang="en-US" sz="6000" b="1" dirty="0" err="1" smtClean="0">
                <a:solidFill>
                  <a:srgbClr val="FFFFFF"/>
                </a:solidFill>
              </a:rPr>
              <a:t>나셨도다</a:t>
            </a:r>
            <a:endParaRPr lang="ko-KR" altLang="en-US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1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631538" y="1683918"/>
            <a:ext cx="11492425" cy="34163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고요한밤 거룩한 밤 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주 예수 나신 밤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그의 얼굴 광채가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세상 빛이 되었네</a:t>
            </a:r>
            <a:endParaRPr lang="en-US" altLang="ko-KR" sz="5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26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924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427431" y="2296240"/>
            <a:ext cx="11492425" cy="17543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구주 </a:t>
            </a:r>
            <a:r>
              <a:rPr lang="ko-KR" altLang="en-US" sz="5400" b="1" dirty="0" err="1" smtClean="0">
                <a:solidFill>
                  <a:srgbClr val="FFFFFF"/>
                </a:solidFill>
              </a:rPr>
              <a:t>나셨도다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구주 </a:t>
            </a:r>
            <a:r>
              <a:rPr lang="ko-KR" altLang="en-US" sz="5400" b="1" dirty="0" err="1" smtClean="0">
                <a:solidFill>
                  <a:srgbClr val="FFFFFF"/>
                </a:solidFill>
              </a:rPr>
              <a:t>나셨도다</a:t>
            </a:r>
            <a:endParaRPr lang="ko-KR" altLang="en-US" sz="5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19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12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8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대림절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두번째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en-US" altLang="ko-KR" b="1" dirty="0" smtClean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28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78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70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92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98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이가연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22665" y="945528"/>
            <a:ext cx="916849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감사해요 주님의 사랑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주님이 주신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모든 것을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기르시고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입히시고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돌보아주신 것 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감사해</a:t>
            </a:r>
          </a:p>
        </p:txBody>
      </p:sp>
    </p:spTree>
    <p:extLst>
      <p:ext uri="{BB962C8B-B14F-4D97-AF65-F5344CB8AC3E}">
        <p14:creationId xmlns:p14="http://schemas.microsoft.com/office/powerpoint/2010/main" val="136527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4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6" y="1939789"/>
            <a:ext cx="7848872" cy="306235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누가복음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31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>
                <a:solidFill>
                  <a:srgbClr val="000000"/>
                </a:solidFill>
              </a:rPr>
              <a:t>성경봉독</a:t>
            </a:r>
            <a:r>
              <a:rPr lang="en-US" altLang="ko-KR" sz="6600" b="1" dirty="0">
                <a:solidFill>
                  <a:srgbClr val="000000"/>
                </a:solidFill>
              </a:rPr>
              <a:t>-</a:t>
            </a:r>
            <a:r>
              <a:rPr lang="ko-KR" altLang="en-US" sz="66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 err="1" smtClean="0">
                <a:solidFill>
                  <a:srgbClr val="000000"/>
                </a:solidFill>
              </a:rPr>
              <a:t>누가복음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6600" b="1" dirty="0" smtClean="0">
                <a:solidFill>
                  <a:srgbClr val="000000"/>
                </a:solidFill>
              </a:rPr>
              <a:t>1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장</a:t>
            </a:r>
            <a:endParaRPr lang="ko-KR" altLang="en-US" sz="66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2186414"/>
            <a:ext cx="10967357" cy="3139317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600" b="1" dirty="0" smtClean="0"/>
              <a:t>31 </a:t>
            </a:r>
            <a:r>
              <a:rPr lang="ko-KR" altLang="en-US" sz="6600" b="1" dirty="0" smtClean="0"/>
              <a:t>보라 네가 잉태하여 아들을 낳으리니 그 이름을 예수라 하라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50890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chemeClr val="accent1">
                    <a:lumMod val="75000"/>
                  </a:schemeClr>
                </a:solidFill>
                <a:latin typeface="HY그래픽M"/>
                <a:ea typeface="HY그래픽M"/>
              </a:rPr>
              <a:t>마리아와 </a:t>
            </a:r>
            <a:r>
              <a:rPr lang="ko-KR" alt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HY그래픽M"/>
                <a:ea typeface="HY그래픽M"/>
              </a:rPr>
              <a:t>요셉이야기</a:t>
            </a:r>
            <a:endParaRPr lang="en-US" altLang="ko-KR" sz="6000" b="1" dirty="0" smtClean="0">
              <a:solidFill>
                <a:schemeClr val="accent1">
                  <a:lumMod val="75000"/>
                </a:schemeClr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 smtClean="0">
              <a:solidFill>
                <a:schemeClr val="accent1">
                  <a:lumMod val="75000"/>
                </a:schemeClr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이예준 어린이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신민하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6600" y="1053283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lvl="0" indent="-514350" defTabSz="914286">
              <a:lnSpc>
                <a:spcPct val="130000"/>
              </a:lnSpc>
              <a:buFontTx/>
              <a:buAutoNum type="arabicPeriod"/>
              <a:tabLst>
                <a:tab pos="10048875" algn="l"/>
              </a:tabLst>
              <a:defRPr/>
            </a:pP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열심히 전도하며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생활속에서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기도도 열심히 하는 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lvl="0" defTabSz="914286"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 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현대교회 어린이가 되기를 소망합니다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lvl="0"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    (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말씀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4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디모데후서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4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장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2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절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4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데살로니가전서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5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장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16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절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~ 18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절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2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대림절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둘째주입니다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예수님을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기대하고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생각하며 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기쁜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마음으로 성탄 축하 공연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준비 바랍니다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3.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대림절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세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째주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촛불 점화 담당자는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이예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인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장서원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허지유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어린이 입니다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4. 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다음주 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예배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사회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송은권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어린이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endParaRPr lang="en-US" altLang="ko-KR" sz="3200" b="1" noProof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 </a:t>
            </a:r>
            <a:r>
              <a:rPr lang="ko-KR" altLang="en-US" sz="31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김태</a:t>
            </a:r>
            <a:r>
              <a:rPr lang="ko-KR" altLang="en-US" sz="31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호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 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안지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혁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어린이 입니다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9992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380565" y="1872793"/>
            <a:ext cx="9484659" cy="4687433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4000" b="1" dirty="0"/>
              <a:t>너는 말씀을 전파하라 때를 얻든지 못 얻든지 항상 힘쓰라 </a:t>
            </a:r>
            <a:r>
              <a:rPr lang="en-US" altLang="ko-KR" sz="2800" b="1" dirty="0"/>
              <a:t> - </a:t>
            </a:r>
            <a:r>
              <a:rPr lang="ko-KR" altLang="en-US" sz="2800" b="1" dirty="0" err="1"/>
              <a:t>디모데후서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4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- </a:t>
            </a:r>
          </a:p>
          <a:p>
            <a:pPr lvl="0">
              <a:lnSpc>
                <a:spcPct val="120000"/>
              </a:lnSpc>
              <a:spcBef>
                <a:spcPts val="3000"/>
              </a:spcBef>
              <a:defRPr/>
            </a:pPr>
            <a:r>
              <a:rPr lang="ko-KR" altLang="en-US" sz="4000" b="1" dirty="0"/>
              <a:t>항상 기뻐하라 </a:t>
            </a:r>
            <a:r>
              <a:rPr lang="ko-KR" altLang="en-US" sz="4000" b="1" dirty="0" err="1"/>
              <a:t>쉬지말고</a:t>
            </a:r>
            <a:r>
              <a:rPr lang="ko-KR" altLang="en-US" sz="4000" b="1" dirty="0"/>
              <a:t> 기도하라 범사에 감사하라 이것이 그리스도 </a:t>
            </a:r>
            <a:r>
              <a:rPr lang="ko-KR" altLang="en-US" sz="4000" b="1" dirty="0" err="1"/>
              <a:t>예수안에서</a:t>
            </a:r>
            <a:r>
              <a:rPr lang="ko-KR" altLang="en-US" sz="4000" b="1" dirty="0"/>
              <a:t> 너희를 향하신 하나님의 뜻이니라 </a:t>
            </a:r>
            <a:endParaRPr lang="en-US" altLang="ko-KR" sz="4000" b="1" dirty="0"/>
          </a:p>
          <a:p>
            <a:pPr lvl="0">
              <a:lnSpc>
                <a:spcPct val="120000"/>
              </a:lnSpc>
              <a:defRPr/>
            </a:pPr>
            <a:r>
              <a:rPr lang="en-US" altLang="ko-KR" sz="2800" b="1" dirty="0"/>
              <a:t>- </a:t>
            </a:r>
            <a:r>
              <a:rPr lang="ko-KR" altLang="en-US" sz="2800" b="1" dirty="0" err="1"/>
              <a:t>데살로니가전서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5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16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~18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 -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544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2569934" y="1155024"/>
            <a:ext cx="7421078" cy="933967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성탄 축하공연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55927"/>
              </p:ext>
            </p:extLst>
          </p:nvPr>
        </p:nvGraphicFramePr>
        <p:xfrm>
          <a:off x="1383047" y="2335355"/>
          <a:ext cx="9416497" cy="3776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367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373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58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1,2,3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합주 </a:t>
                      </a:r>
                      <a:r>
                        <a:rPr kumimoji="0" lang="en-US" altLang="ko-KR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: </a:t>
                      </a:r>
                      <a:r>
                        <a:rPr kumimoji="0" lang="ko-KR" alt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함께하면 멋져요</a:t>
                      </a:r>
                      <a:r>
                        <a:rPr kumimoji="0" lang="en-US" altLang="ko-KR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/>
                      </a:r>
                      <a:br>
                        <a:rPr kumimoji="0" lang="en-US" altLang="ko-KR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</a:br>
                      <a:r>
                        <a:rPr kumimoji="0" lang="en-US" altLang="ko-KR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리코더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멜로디언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바이올린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탬버린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트라이앵글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캐스터네츠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28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29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4,5,6</a:t>
                      </a:r>
                      <a:r>
                        <a:rPr lang="en-US" altLang="ko-KR" sz="2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성극</a:t>
                      </a:r>
                      <a:r>
                        <a:rPr kumimoji="0" lang="ko-KR" altLang="en-US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세나무</a:t>
                      </a:r>
                      <a:r>
                        <a:rPr kumimoji="0" lang="ko-KR" altLang="en-US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이야기</a:t>
                      </a:r>
                      <a:endParaRPr kumimoji="0" lang="en-US" altLang="ko-KR" sz="28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6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대림절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촛불점화 담당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53395"/>
              </p:ext>
            </p:extLst>
          </p:nvPr>
        </p:nvGraphicFramePr>
        <p:xfrm>
          <a:off x="1270535" y="2118560"/>
          <a:ext cx="9740766" cy="385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332"/>
                <a:gridCol w="1597794"/>
                <a:gridCol w="5120640"/>
              </a:tblGrid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kumimoji="0" lang="en-US" altLang="ko-KR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김도경</a:t>
                      </a:r>
                      <a:endParaRPr kumimoji="0" lang="en-US" altLang="ko-KR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임지섭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이라임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15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이예인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장서원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허지유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서주원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한은호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현하영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최민서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46206" y="6063899"/>
            <a:ext cx="345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후보 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: </a:t>
            </a:r>
            <a:r>
              <a:rPr lang="ko-KR" altLang="en-US" sz="24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임서현</a:t>
            </a:r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김서연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270535" y="4438323"/>
            <a:ext cx="9731141" cy="768924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1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518557" y="1132544"/>
            <a:ext cx="94869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맑은 하늘도 울창한 숲도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논밭에 황금색 곡식들도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햇빛 주시고 단비 내리신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그 크신 사랑 감사찬양 </a:t>
            </a:r>
          </a:p>
        </p:txBody>
      </p:sp>
    </p:spTree>
    <p:extLst>
      <p:ext uri="{BB962C8B-B14F-4D97-AF65-F5344CB8AC3E}">
        <p14:creationId xmlns:p14="http://schemas.microsoft.com/office/powerpoint/2010/main" val="1825191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12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30" y="1830539"/>
            <a:ext cx="10151065" cy="46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44878" y="5516369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543050" y="1051664"/>
            <a:ext cx="953588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감사해요 주님의 사랑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주님이 주신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모든 것을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기르시고 또 입히시고</a:t>
            </a: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돌보아주신 것 </a:t>
            </a:r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감사해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인도해 주신 은혜 감사해</a:t>
            </a:r>
          </a:p>
        </p:txBody>
      </p:sp>
    </p:spTree>
    <p:extLst>
      <p:ext uri="{BB962C8B-B14F-4D97-AF65-F5344CB8AC3E}">
        <p14:creationId xmlns:p14="http://schemas.microsoft.com/office/powerpoint/2010/main" val="324795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en-US" altLang="ko-KR" b="1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094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1328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7330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3103463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744</Words>
  <Application>Microsoft Office PowerPoint</Application>
  <PresentationFormat>사용자 지정</PresentationFormat>
  <Paragraphs>227</Paragraphs>
  <Slides>44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44</vt:i4>
      </vt:variant>
    </vt:vector>
  </HeadingPairs>
  <TitlesOfParts>
    <vt:vector size="50" baseType="lpstr">
      <vt:lpstr>Office 테마</vt:lpstr>
      <vt:lpstr>7_Office 테마</vt:lpstr>
      <vt:lpstr>2_파형</vt:lpstr>
      <vt:lpstr>8_Office 테마</vt:lpstr>
      <vt:lpstr>1_Office 테마</vt:lpstr>
      <vt:lpstr>9_Office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294</cp:revision>
  <dcterms:created xsi:type="dcterms:W3CDTF">2022-06-11T10:00:30Z</dcterms:created>
  <dcterms:modified xsi:type="dcterms:W3CDTF">2024-12-07T14:56:25Z</dcterms:modified>
  <cp:version/>
</cp:coreProperties>
</file>