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505" r:id="rId17"/>
    <p:sldMasterId id="2147485530" r:id="rId18"/>
    <p:sldMasterId id="2147485542" r:id="rId19"/>
  </p:sldMasterIdLst>
  <p:notesMasterIdLst>
    <p:notesMasterId r:id="rId58"/>
  </p:notesMasterIdLst>
  <p:sldIdLst>
    <p:sldId id="1998" r:id="rId20"/>
    <p:sldId id="2478" r:id="rId21"/>
    <p:sldId id="2497" r:id="rId22"/>
    <p:sldId id="2498" r:id="rId23"/>
    <p:sldId id="2467" r:id="rId24"/>
    <p:sldId id="2468" r:id="rId25"/>
    <p:sldId id="2475" r:id="rId26"/>
    <p:sldId id="2486" r:id="rId27"/>
    <p:sldId id="2487" r:id="rId28"/>
    <p:sldId id="2488" r:id="rId29"/>
    <p:sldId id="2489" r:id="rId30"/>
    <p:sldId id="2476" r:id="rId31"/>
    <p:sldId id="2477" r:id="rId32"/>
    <p:sldId id="2346" r:id="rId33"/>
    <p:sldId id="2302" r:id="rId34"/>
    <p:sldId id="2303" r:id="rId35"/>
    <p:sldId id="2304" r:id="rId36"/>
    <p:sldId id="2305" r:id="rId37"/>
    <p:sldId id="2481" r:id="rId38"/>
    <p:sldId id="2482" r:id="rId39"/>
    <p:sldId id="2483" r:id="rId40"/>
    <p:sldId id="2484" r:id="rId41"/>
    <p:sldId id="2445" r:id="rId42"/>
    <p:sldId id="2309" r:id="rId43"/>
    <p:sldId id="2318" r:id="rId44"/>
    <p:sldId id="2494" r:id="rId45"/>
    <p:sldId id="2312" r:id="rId46"/>
    <p:sldId id="2490" r:id="rId47"/>
    <p:sldId id="2491" r:id="rId48"/>
    <p:sldId id="2492" r:id="rId49"/>
    <p:sldId id="2493" r:id="rId50"/>
    <p:sldId id="2315" r:id="rId51"/>
    <p:sldId id="1125" r:id="rId52"/>
    <p:sldId id="2006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theme" Target="theme/theme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52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694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2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9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0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40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197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0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80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1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3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4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FC11-40E4-4317-B882-4EF846AE67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77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75B-9A84-4BBE-A304-BDC2800935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050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6995-D7E8-4CF6-8F73-EA138DAE73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09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7731-B294-4222-B6AE-780BA9314A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66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9D0-B0CE-4576-B2CF-FEF7366EBB5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358-4A50-4540-BF36-2402F3E362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04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E91-7D05-4A07-9686-0334EBF6C2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25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3CCB-FD07-4017-B67C-7F0EFF17F51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74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409D-E3FC-4139-88E8-3F6B82A764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791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E466-D9A6-47FC-9101-BAA49B1BFA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697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0A05-E964-4ACC-972B-07A01A40D3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73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51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48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96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9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57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3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3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8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70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8B7B75-B173-4A24-8218-04BA74B8357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A916C-9096-47E9-9D43-3FC3EDE6E0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8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78DC8E4E-E75F-4553-93E5-1D8870A28219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2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1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723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 절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김필립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2059985"/>
            <a:ext cx="7848872" cy="317007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누가복음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17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3~4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508900" y="3645024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609395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누가복음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17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3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너희는 스스로 조심하라 만일 네 형제가 죄를 범하거든 경고하고 회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개 하거든 용서하라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만일 하루에 일곱 번이라도 네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게 죄를 짓고 일곱 번 네게 돌아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endParaRPr lang="ko-KR" altLang="en-US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270841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누가복음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17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와 내가 회개하노라 하거든 너는 용서하라 하시더라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0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5032" y="3645024"/>
            <a:ext cx="7848872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175430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용서</a:t>
            </a:r>
            <a:r>
              <a:rPr lang="ko-KR" altLang="en-US" sz="5400" b="1" dirty="0" smtClean="0">
                <a:latin typeface="HY그래픽M"/>
                <a:ea typeface="HY그래픽M"/>
              </a:rPr>
              <a:t>하고 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algn="ctr"/>
            <a:r>
              <a:rPr lang="ko-KR" altLang="en-US" sz="5400" b="1" dirty="0" smtClean="0">
                <a:latin typeface="HY그래픽M"/>
                <a:ea typeface="HY그래픽M"/>
              </a:rPr>
              <a:t>또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용서</a:t>
            </a:r>
            <a:r>
              <a:rPr lang="ko-KR" altLang="en-US" sz="5400" b="1" dirty="0" smtClean="0">
                <a:latin typeface="HY그래픽M"/>
                <a:ea typeface="HY그래픽M"/>
              </a:rPr>
              <a:t>하자</a:t>
            </a:r>
            <a:r>
              <a:rPr lang="en-US" altLang="ko-KR" sz="5400" b="1" dirty="0" smtClean="0">
                <a:latin typeface="HY그래픽M"/>
                <a:ea typeface="HY그래픽M"/>
              </a:rPr>
              <a:t>!</a:t>
            </a:r>
            <a:endParaRPr lang="ko-KR" altLang="en-US" sz="5400" b="1" dirty="0"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5468635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92" y="5513611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290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661248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90006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1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조남주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591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14795</TotalTime>
  <Words>361</Words>
  <Application>Microsoft Office PowerPoint</Application>
  <PresentationFormat>사용자 지정</PresentationFormat>
  <Paragraphs>140</Paragraphs>
  <Slides>38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16</vt:i4>
      </vt:variant>
      <vt:variant>
        <vt:lpstr>슬라이드 제목</vt:lpstr>
      </vt:variant>
      <vt:variant>
        <vt:i4>38</vt:i4>
      </vt:variant>
    </vt:vector>
  </HeadingPairs>
  <TitlesOfParts>
    <vt:vector size="54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4_Office 테마</vt:lpstr>
      <vt:lpstr>1_기본 디자인</vt:lpstr>
      <vt:lpstr>3_한컴오피스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1259</cp:revision>
  <dcterms:created xsi:type="dcterms:W3CDTF">2002-08-20T12:26:03Z</dcterms:created>
  <dcterms:modified xsi:type="dcterms:W3CDTF">2022-03-24T07:34:21Z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