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embeddings/oleObject1.wdp" ContentType="image/vnd.ms-photo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Relationship Id="rId5" Type="http://schemas.openxmlformats.org/officeDocument/2006/relationships/custom-properties" Target="docProps/custom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ldMasterIdLst>
    <p:sldMasterId id="2147483648" r:id="rId1"/>
    <p:sldMasterId id="2147483672" r:id="rId2"/>
    <p:sldMasterId id="2147483917" r:id="rId3"/>
    <p:sldMasterId id="2147484097" r:id="rId4"/>
    <p:sldMasterId id="2147484323" r:id="rId5"/>
    <p:sldMasterId id="2147484355" r:id="rId6"/>
  </p:sldMasterIdLst>
  <p:notesMasterIdLst>
    <p:notesMasterId r:id="rId7"/>
  </p:notesMasterIdLst>
  <p:sldIdLst>
    <p:sldId id="1998" r:id="rId8"/>
    <p:sldId id="3011" r:id="rId9"/>
    <p:sldId id="2894" r:id="rId10"/>
    <p:sldId id="2895" r:id="rId11"/>
    <p:sldId id="2896" r:id="rId12"/>
    <p:sldId id="3012" r:id="rId13"/>
    <p:sldId id="3013" r:id="rId14"/>
    <p:sldId id="3014" r:id="rId15"/>
    <p:sldId id="3015" r:id="rId16"/>
    <p:sldId id="3016" r:id="rId17"/>
    <p:sldId id="3017" r:id="rId18"/>
    <p:sldId id="3024" r:id="rId19"/>
    <p:sldId id="3018" r:id="rId20"/>
    <p:sldId id="3019" r:id="rId21"/>
    <p:sldId id="3020" r:id="rId22"/>
    <p:sldId id="3021" r:id="rId23"/>
    <p:sldId id="3022" r:id="rId24"/>
    <p:sldId id="3023" r:id="rId25"/>
    <p:sldId id="2614" r:id="rId26"/>
    <p:sldId id="2547" r:id="rId27"/>
    <p:sldId id="2548" r:id="rId28"/>
    <p:sldId id="2549" r:id="rId29"/>
    <p:sldId id="2550" r:id="rId30"/>
    <p:sldId id="3025" r:id="rId31"/>
    <p:sldId id="2915" r:id="rId32"/>
    <p:sldId id="2916" r:id="rId33"/>
    <p:sldId id="2917" r:id="rId34"/>
    <p:sldId id="2918" r:id="rId35"/>
    <p:sldId id="2919" r:id="rId36"/>
    <p:sldId id="2922" r:id="rId37"/>
    <p:sldId id="2641" r:id="rId38"/>
    <p:sldId id="1932" r:id="rId39"/>
    <p:sldId id="1933" r:id="rId40"/>
    <p:sldId id="1934" r:id="rId41"/>
    <p:sldId id="2363" r:id="rId42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id="{BDF0313A-534E-4466-A7CE-30B11529FC61}" name="기본 구역">
          <p14:sldIdLst>
            <p14:sldId id="1998"/>
            <p14:sldId id="3011"/>
            <p14:sldId id="2894"/>
            <p14:sldId id="2895"/>
            <p14:sldId id="2896"/>
            <p14:sldId id="3012"/>
            <p14:sldId id="3013"/>
            <p14:sldId id="3014"/>
            <p14:sldId id="3015"/>
            <p14:sldId id="3016"/>
            <p14:sldId id="3017"/>
            <p14:sldId id="3024"/>
            <p14:sldId id="3018"/>
            <p14:sldId id="3019"/>
            <p14:sldId id="3020"/>
            <p14:sldId id="3021"/>
            <p14:sldId id="3022"/>
            <p14:sldId id="3023"/>
            <p14:sldId id="2614"/>
            <p14:sldId id="2547"/>
            <p14:sldId id="2548"/>
            <p14:sldId id="2549"/>
            <p14:sldId id="2550"/>
            <p14:sldId id="3025"/>
            <p14:sldId id="2915"/>
            <p14:sldId id="2916"/>
            <p14:sldId id="2917"/>
            <p14:sldId id="2918"/>
            <p14:sldId id="2919"/>
            <p14:sldId id="2922"/>
            <p14:sldId id="2641"/>
            <p14:sldId id="1932"/>
            <p14:sldId id="1933"/>
            <p14:sldId id="1934"/>
            <p14:sldId id="2363"/>
          </p14:sldIdLst>
        </p14:section>
        <p14:section id="{E782A673-7D13-45DC-9A84-57E252333D6C}" name="제목 없는 구역">
          <p14:sldIdLst/>
        </p14:section>
      </p14:sectionLst>
    </p:ext>
  </p:extLst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howPr showNarration="1">
    <p:present/>
    <p:sldAll/>
    <p:penClr>
      <a:prstClr val="red"/>
    </p:penClr>
    <p:extLst>
      <p:ext uri="{2FDB2607-1784-4EEB-B798-7EB5836EED8A}">
        <p14:showMediaCtrls xmlns:p14="http://schemas.microsoft.com/office/powerpoint/2010/main" val="1"/>
      </p:ext>
    </p:extLst>
  </p:showPr>
</p:presentationPr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def="{5C22544A-7EE6-4342-B048-85BDC9FD1C3A}"/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lastView="sldSorterView">
  <p:normalViewPr showOutlineIcons="0">
    <p:restoredLeft sz="27578" autoAdjust="0"/>
    <p:restoredTop sz="94687" autoAdjust="0"/>
  </p:normalViewPr>
  <p:slideViewPr>
    <p:cSldViewPr snapToGrid="0">
      <p:cViewPr varScale="1">
        <p:scale>
          <a:sx n="100" d="100"/>
          <a:sy n="100" d="100"/>
        </p:scale>
        <p:origin x="-594" y="-60"/>
      </p:cViewPr>
      <p:guideLst>
        <p:guide orient="horz" pos="2159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3.xml"  /><Relationship Id="rId11" Type="http://schemas.openxmlformats.org/officeDocument/2006/relationships/slide" Target="slides/slide4.xml"  /><Relationship Id="rId12" Type="http://schemas.openxmlformats.org/officeDocument/2006/relationships/slide" Target="slides/slide5.xml"  /><Relationship Id="rId13" Type="http://schemas.openxmlformats.org/officeDocument/2006/relationships/slide" Target="slides/slide6.xml"  /><Relationship Id="rId14" Type="http://schemas.openxmlformats.org/officeDocument/2006/relationships/slide" Target="slides/slide7.xml"  /><Relationship Id="rId15" Type="http://schemas.openxmlformats.org/officeDocument/2006/relationships/slide" Target="slides/slide8.xml"  /><Relationship Id="rId16" Type="http://schemas.openxmlformats.org/officeDocument/2006/relationships/slide" Target="slides/slide9.xml"  /><Relationship Id="rId17" Type="http://schemas.openxmlformats.org/officeDocument/2006/relationships/slide" Target="slides/slide10.xml"  /><Relationship Id="rId18" Type="http://schemas.openxmlformats.org/officeDocument/2006/relationships/slide" Target="slides/slide11.xml"  /><Relationship Id="rId19" Type="http://schemas.openxmlformats.org/officeDocument/2006/relationships/slide" Target="slides/slide12.xml"  /><Relationship Id="rId2" Type="http://schemas.openxmlformats.org/officeDocument/2006/relationships/slideMaster" Target="slideMasters/slideMaster2.xml"  /><Relationship Id="rId20" Type="http://schemas.openxmlformats.org/officeDocument/2006/relationships/slide" Target="slides/slide13.xml"  /><Relationship Id="rId21" Type="http://schemas.openxmlformats.org/officeDocument/2006/relationships/slide" Target="slides/slide14.xml"  /><Relationship Id="rId22" Type="http://schemas.openxmlformats.org/officeDocument/2006/relationships/slide" Target="slides/slide15.xml"  /><Relationship Id="rId23" Type="http://schemas.openxmlformats.org/officeDocument/2006/relationships/slide" Target="slides/slide16.xml"  /><Relationship Id="rId24" Type="http://schemas.openxmlformats.org/officeDocument/2006/relationships/slide" Target="slides/slide17.xml"  /><Relationship Id="rId25" Type="http://schemas.openxmlformats.org/officeDocument/2006/relationships/slide" Target="slides/slide18.xml"  /><Relationship Id="rId26" Type="http://schemas.openxmlformats.org/officeDocument/2006/relationships/slide" Target="slides/slide19.xml"  /><Relationship Id="rId27" Type="http://schemas.openxmlformats.org/officeDocument/2006/relationships/slide" Target="slides/slide20.xml"  /><Relationship Id="rId28" Type="http://schemas.openxmlformats.org/officeDocument/2006/relationships/slide" Target="slides/slide21.xml"  /><Relationship Id="rId29" Type="http://schemas.openxmlformats.org/officeDocument/2006/relationships/slide" Target="slides/slide22.xml"  /><Relationship Id="rId3" Type="http://schemas.openxmlformats.org/officeDocument/2006/relationships/slideMaster" Target="slideMasters/slideMaster3.xml"  /><Relationship Id="rId30" Type="http://schemas.openxmlformats.org/officeDocument/2006/relationships/slide" Target="slides/slide23.xml"  /><Relationship Id="rId31" Type="http://schemas.openxmlformats.org/officeDocument/2006/relationships/slide" Target="slides/slide24.xml"  /><Relationship Id="rId32" Type="http://schemas.openxmlformats.org/officeDocument/2006/relationships/slide" Target="slides/slide25.xml"  /><Relationship Id="rId33" Type="http://schemas.openxmlformats.org/officeDocument/2006/relationships/slide" Target="slides/slide26.xml"  /><Relationship Id="rId34" Type="http://schemas.openxmlformats.org/officeDocument/2006/relationships/slide" Target="slides/slide27.xml"  /><Relationship Id="rId35" Type="http://schemas.openxmlformats.org/officeDocument/2006/relationships/slide" Target="slides/slide28.xml"  /><Relationship Id="rId36" Type="http://schemas.openxmlformats.org/officeDocument/2006/relationships/slide" Target="slides/slide29.xml"  /><Relationship Id="rId37" Type="http://schemas.openxmlformats.org/officeDocument/2006/relationships/slide" Target="slides/slide30.xml"  /><Relationship Id="rId38" Type="http://schemas.openxmlformats.org/officeDocument/2006/relationships/slide" Target="slides/slide31.xml"  /><Relationship Id="rId39" Type="http://schemas.openxmlformats.org/officeDocument/2006/relationships/slide" Target="slides/slide32.xml"  /><Relationship Id="rId4" Type="http://schemas.openxmlformats.org/officeDocument/2006/relationships/slideMaster" Target="slideMasters/slideMaster4.xml"  /><Relationship Id="rId40" Type="http://schemas.openxmlformats.org/officeDocument/2006/relationships/slide" Target="slides/slide33.xml"  /><Relationship Id="rId41" Type="http://schemas.openxmlformats.org/officeDocument/2006/relationships/slide" Target="slides/slide34.xml"  /><Relationship Id="rId42" Type="http://schemas.openxmlformats.org/officeDocument/2006/relationships/slide" Target="slides/slide35.xml"  /><Relationship Id="rId43" Type="http://schemas.openxmlformats.org/officeDocument/2006/relationships/presProps" Target="presProps.xml"  /><Relationship Id="rId44" Type="http://schemas.openxmlformats.org/officeDocument/2006/relationships/viewProps" Target="viewProps.xml"  /><Relationship Id="rId45" Type="http://schemas.openxmlformats.org/officeDocument/2006/relationships/theme" Target="theme/theme1.xml"  /><Relationship Id="rId46" Type="http://schemas.openxmlformats.org/officeDocument/2006/relationships/tableStyles" Target="tableStyles.xml"  /><Relationship Id="rId5" Type="http://schemas.openxmlformats.org/officeDocument/2006/relationships/slideMaster" Target="slideMasters/slideMaster5.xml"  /><Relationship Id="rId6" Type="http://schemas.openxmlformats.org/officeDocument/2006/relationships/slideMaster" Target="slideMasters/slideMaster6.xml"  /><Relationship Id="rId7" Type="http://schemas.openxmlformats.org/officeDocument/2006/relationships/notesMaster" Target="notesMasters/notesMaster1.xml"  /><Relationship Id="rId8" Type="http://schemas.openxmlformats.org/officeDocument/2006/relationships/slide" Target="slides/slide1.xml"  /><Relationship Id="rId9" Type="http://schemas.openxmlformats.org/officeDocument/2006/relationships/slide" Target="slides/slide2.xml"  /></Relationships>
</file>

<file path=ppt/notesMasters/_rels/notesMaster1.xml.rels><?xml version="1.0" encoding="UTF-8" standalone="yes" ?><Relationships xmlns="http://schemas.openxmlformats.org/package/2006/relationships"><Relationship Id="rId1" Type="http://schemas.openxmlformats.org/officeDocument/2006/relationships/theme" Target="../theme/theme7.xml"  /></Relationships>
</file>

<file path=ppt/notesMasters/notesMaster1.xml><?xml version="1.0" encoding="utf-8"?>
<p:notes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 idx="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3EA8BDFC-D22E-4261-8EE4-989EA2EF652D}" type="datetime1">
              <a:rPr lang="ko-KR" altLang="en-US"/>
              <a:pPr lvl="0">
                <a:defRPr/>
              </a:pPr>
              <a:t>2023-10-07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  <a:endParaRPr lang="ko-KR" altLang="en-US"/>
          </a:p>
          <a:p>
            <a:pPr lvl="1">
              <a:defRPr/>
            </a:pPr>
            <a:r>
              <a:rPr lang="ko-KR" altLang="en-US"/>
              <a:t>두 번째 수준</a:t>
            </a:r>
            <a:endParaRPr lang="ko-KR" altLang="en-US"/>
          </a:p>
          <a:p>
            <a:pPr lvl="2">
              <a:defRPr/>
            </a:pPr>
            <a:r>
              <a:rPr lang="ko-KR" altLang="en-US"/>
              <a:t>세 번째 수준</a:t>
            </a:r>
            <a:endParaRPr lang="ko-KR" altLang="en-US"/>
          </a:p>
          <a:p>
            <a:pPr lvl="3">
              <a:defRPr/>
            </a:pPr>
            <a:r>
              <a:rPr lang="ko-KR" altLang="en-US"/>
              <a:t>네 번째 수준</a:t>
            </a:r>
            <a:endParaRPr lang="ko-KR" altLang="en-US"/>
          </a:p>
          <a:p>
            <a:pPr lvl="4">
              <a:defRPr/>
            </a:pPr>
            <a:r>
              <a:rPr lang="ko-KR" altLang="en-US"/>
              <a:t>다섯 번째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AA86F90B-29EA-4C02-BF72-5D8E4F5529C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.xml"  /></Relationships>
</file>

<file path=ppt/notesSlides/_rels/notesSlide10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31.xml"  /></Relationships>
</file>

<file path=ppt/notesSlides/_rels/notesSlide11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32.xml"  /></Relationships>
</file>

<file path=ppt/notesSlides/_rels/notesSlide12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33.xml"  /></Relationships>
</file>

<file path=ppt/notesSlides/_rels/notesSlide13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34.xml"  /></Relationships>
</file>

<file path=ppt/notesSlides/_rels/notesSlide2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9.xml"  /></Relationships>
</file>

<file path=ppt/notesSlides/_rels/notesSlide3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0.xml"  /></Relationships>
</file>

<file path=ppt/notesSlides/_rels/notesSlide4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1.xml"  /></Relationships>
</file>

<file path=ppt/notesSlides/_rels/notesSlide5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2.xml"  /></Relationships>
</file>

<file path=ppt/notesSlides/_rels/notesSlide6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3.xml"  /></Relationships>
</file>

<file path=ppt/notesSlides/_rels/notesSlide7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6.xml"  /></Relationships>
</file>

<file path=ppt/notesSlides/_rels/notesSlide8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7.xml"  /></Relationships>
</file>

<file path=ppt/notesSlides/_rels/notesSlide9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30.xml" 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FA78CD-5D77-4E37-9194-F0364187A994}" type="slidenum">
              <a:rPr kumimoji="1" lang="en-US" altLang="ko-KR" smtClean="0">
                <a:solidFill>
                  <a:prstClr val="black"/>
                </a:solidFill>
                <a:latin typeface="Arial" charset="0"/>
                <a:ea typeface="굴림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kumimoji="1" lang="en-US" altLang="ko-KR">
              <a:solidFill>
                <a:prstClr val="black"/>
              </a:solidFill>
              <a:latin typeface="Arial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3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3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3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3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4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4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4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5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6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6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6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6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6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7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xmlns="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2023-10-07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2023-10-07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xmlns="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2023-10-07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808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682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68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24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43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2023-10-07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796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551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00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00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904747"/>
      </p:ext>
    </p:extLst>
  </p:cSld>
  <p:clrMapOvr>
    <a:masterClrMapping/>
  </p:clrMapOvr>
  <p:transition/>
</p:sldLayout>
</file>

<file path=ppt/slideLayouts/slideLayout24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pPr lvl="0"/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idx="0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pPr lvl="0">
              <a:defRPr/>
            </a:pPr>
            <a:r>
              <a:rPr lang="ko-KR" altLang="en-US"/>
              <a:t>프레젠테이션 제목</a:t>
            </a:r>
            <a:endParaRPr lang="ko-KR" altLang="en-US"/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>
              <a:defRPr/>
            </a:pPr>
            <a:r>
              <a:rPr lang="ko-KR" altLang="en-US"/>
              <a:t>저자 및 날짜</a:t>
            </a:r>
            <a:endParaRPr lang="ko-KR" altLang="en-US"/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>
              <a:defRPr/>
            </a:pPr>
            <a:r>
              <a:rPr lang="ko-KR" altLang="en-US"/>
              <a:t>프레젠테이션 부제</a:t>
            </a:r>
            <a:endParaRPr lang="ko-KR" altLang="en-US"/>
          </a:p>
          <a:p>
            <a:pPr lvl="1">
              <a:defRPr/>
            </a:pPr>
            <a:endParaRPr/>
          </a:p>
          <a:p>
            <a:pPr lvl="2">
              <a:defRPr/>
            </a:pPr>
            <a:endParaRPr/>
          </a:p>
          <a:p>
            <a:pPr lvl="3">
              <a:defRPr/>
            </a:pPr>
            <a:endParaRPr/>
          </a:p>
          <a:p>
            <a:pPr lvl="4">
              <a:defRPr/>
            </a:pPr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7090357"/>
      </p:ext>
    </p:extLst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279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78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555" y="4203749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445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74" y="4074524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713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6313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278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26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349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26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349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32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9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62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2023-10-07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395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349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7809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760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70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0906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155" y="338834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414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0653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721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5069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47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4705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27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15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70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10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0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0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0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0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0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3227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384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2023-10-07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57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5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4824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5689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7907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142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3" y="2732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878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8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03" indent="0">
              <a:buNone/>
              <a:defRPr sz="2800"/>
            </a:lvl2pPr>
            <a:lvl3pPr marL="914022" indent="0">
              <a:buNone/>
              <a:defRPr sz="2400"/>
            </a:lvl3pPr>
            <a:lvl4pPr marL="1371034" indent="0">
              <a:buNone/>
              <a:defRPr sz="2100"/>
            </a:lvl4pPr>
            <a:lvl5pPr marL="1828046" indent="0">
              <a:buNone/>
              <a:defRPr sz="2100"/>
            </a:lvl5pPr>
            <a:lvl6pPr marL="2285066" indent="0">
              <a:buNone/>
              <a:defRPr sz="2100"/>
            </a:lvl6pPr>
            <a:lvl7pPr marL="2742070" indent="0">
              <a:buNone/>
              <a:defRPr sz="2100"/>
            </a:lvl7pPr>
            <a:lvl8pPr marL="3199072" indent="0">
              <a:buNone/>
              <a:defRPr sz="2100"/>
            </a:lvl8pPr>
            <a:lvl9pPr marL="3656075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444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265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5991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45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45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3876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6650324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0888204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42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42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3565064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xmlns="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xmlns="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xmlns="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2023-10-07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xmlns="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xmlns="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1855457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7727472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42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7336714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9738013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1798073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3742232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5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319264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4174214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6175849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2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80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4126864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2023-10-07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1532119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8384950"/>
      </p:ext>
    </p:extLst>
  </p:cSld>
  <p:clrMapOvr>
    <a:masterClrMapping/>
  </p:clrMapOvr>
  <p:transition spd="med"/>
</p:sldLayout>
</file>

<file path=ppt/slideLayouts/slideLayout62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 idx="0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pPr lvl="0">
              <a:defRPr/>
            </a:pPr>
            <a:r>
              <a:rPr lang="ko-KR" altLang="en-US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lvl="0">
              <a:defRPr/>
            </a:pPr>
            <a:r>
              <a:rPr lang="ko-KR" altLang="en-US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fld id="{64412410-84FC-4F58-8A81-51ECC5AA7889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01914011"/>
      </p:ext>
    </p:extLst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63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356716"/>
            <a:ext cx="2844800" cy="365125"/>
          </a:xfrm>
          <a:prstGeom prst="rect">
            <a:avLst/>
          </a:prstGeom>
        </p:spPr>
        <p:txBody>
          <a:bodyPr/>
          <a:lstStyle/>
          <a:p>
            <a:pPr lvl="0"/>
            <a:fld id="{14490868-A963-400F-9D7A-58B686C33C70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1" y="6356716"/>
            <a:ext cx="3860800" cy="365125"/>
          </a:xfrm>
          <a:prstGeom prst="rect">
            <a:avLst/>
          </a:prstGeom>
        </p:spPr>
        <p:txBody>
          <a:bodyPr/>
          <a:lstStyle/>
          <a:p>
            <a:pPr lvl="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419991"/>
      </p:ext>
    </p:extLst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83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470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802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758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540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708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70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899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76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xmlns="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2023-10-07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xmlns="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143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275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45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2345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822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577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963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6472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030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030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1626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70281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8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2023-10-07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8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2023-10-07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slideLayout" Target="../slideLayouts/slideLayout10.xml"  /><Relationship Id="rId11" Type="http://schemas.openxmlformats.org/officeDocument/2006/relationships/slideLayout" Target="../slideLayouts/slideLayout11.xml"  /><Relationship Id="rId12" Type="http://schemas.openxmlformats.org/officeDocument/2006/relationships/theme" Target="../theme/theme1.xml"  /><Relationship Id="rId2" Type="http://schemas.openxmlformats.org/officeDocument/2006/relationships/slideLayout" Target="../slideLayouts/slideLayout2.xml"  /><Relationship Id="rId3" Type="http://schemas.openxmlformats.org/officeDocument/2006/relationships/slideLayout" Target="../slideLayouts/slideLayout3.xml"  /><Relationship Id="rId4" Type="http://schemas.openxmlformats.org/officeDocument/2006/relationships/slideLayout" Target="../slideLayouts/slideLayout4.xml"  /><Relationship Id="rId5" Type="http://schemas.openxmlformats.org/officeDocument/2006/relationships/slideLayout" Target="../slideLayouts/slideLayout5.xml"  /><Relationship Id="rId6" Type="http://schemas.openxmlformats.org/officeDocument/2006/relationships/slideLayout" Target="../slideLayouts/slideLayout6.xml"  /><Relationship Id="rId7" Type="http://schemas.openxmlformats.org/officeDocument/2006/relationships/slideLayout" Target="../slideLayouts/slideLayout7.xml"  /><Relationship Id="rId8" Type="http://schemas.openxmlformats.org/officeDocument/2006/relationships/slideLayout" Target="../slideLayouts/slideLayout8.xml"  /><Relationship Id="rId9" Type="http://schemas.openxmlformats.org/officeDocument/2006/relationships/slideLayout" Target="../slideLayouts/slideLayout9.xml"  /></Relationships>
</file>

<file path=ppt/slideMasters/_rels/slideMaster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2.xml"  /><Relationship Id="rId10" Type="http://schemas.openxmlformats.org/officeDocument/2006/relationships/slideLayout" Target="../slideLayouts/slideLayout21.xml"  /><Relationship Id="rId11" Type="http://schemas.openxmlformats.org/officeDocument/2006/relationships/slideLayout" Target="../slideLayouts/slideLayout22.xml"  /><Relationship Id="rId12" Type="http://schemas.openxmlformats.org/officeDocument/2006/relationships/slideLayout" Target="../slideLayouts/slideLayout23.xml"  /><Relationship Id="rId13" Type="http://schemas.openxmlformats.org/officeDocument/2006/relationships/slideLayout" Target="../slideLayouts/slideLayout24.xml"  /><Relationship Id="rId14" Type="http://schemas.openxmlformats.org/officeDocument/2006/relationships/theme" Target="../theme/theme2.xml"  /><Relationship Id="rId2" Type="http://schemas.openxmlformats.org/officeDocument/2006/relationships/slideLayout" Target="../slideLayouts/slideLayout13.xml"  /><Relationship Id="rId3" Type="http://schemas.openxmlformats.org/officeDocument/2006/relationships/slideLayout" Target="../slideLayouts/slideLayout14.xml"  /><Relationship Id="rId4" Type="http://schemas.openxmlformats.org/officeDocument/2006/relationships/slideLayout" Target="../slideLayouts/slideLayout15.xml"  /><Relationship Id="rId5" Type="http://schemas.openxmlformats.org/officeDocument/2006/relationships/slideLayout" Target="../slideLayouts/slideLayout16.xml"  /><Relationship Id="rId6" Type="http://schemas.openxmlformats.org/officeDocument/2006/relationships/slideLayout" Target="../slideLayouts/slideLayout17.xml"  /><Relationship Id="rId7" Type="http://schemas.openxmlformats.org/officeDocument/2006/relationships/slideLayout" Target="../slideLayouts/slideLayout18.xml"  /><Relationship Id="rId8" Type="http://schemas.openxmlformats.org/officeDocument/2006/relationships/slideLayout" Target="../slideLayouts/slideLayout19.xml"  /><Relationship Id="rId9" Type="http://schemas.openxmlformats.org/officeDocument/2006/relationships/slideLayout" Target="../slideLayouts/slideLayout20.xml"  /></Relationships>
</file>

<file path=ppt/slideMasters/_rels/slideMaster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5.xml"  /><Relationship Id="rId10" Type="http://schemas.openxmlformats.org/officeDocument/2006/relationships/slideLayout" Target="../slideLayouts/slideLayout34.xml"  /><Relationship Id="rId11" Type="http://schemas.openxmlformats.org/officeDocument/2006/relationships/slideLayout" Target="../slideLayouts/slideLayout35.xml"  /><Relationship Id="rId12" Type="http://schemas.openxmlformats.org/officeDocument/2006/relationships/theme" Target="../theme/theme3.xml"  /><Relationship Id="rId2" Type="http://schemas.openxmlformats.org/officeDocument/2006/relationships/slideLayout" Target="../slideLayouts/slideLayout26.xml"  /><Relationship Id="rId3" Type="http://schemas.openxmlformats.org/officeDocument/2006/relationships/slideLayout" Target="../slideLayouts/slideLayout27.xml"  /><Relationship Id="rId4" Type="http://schemas.openxmlformats.org/officeDocument/2006/relationships/slideLayout" Target="../slideLayouts/slideLayout28.xml"  /><Relationship Id="rId5" Type="http://schemas.openxmlformats.org/officeDocument/2006/relationships/slideLayout" Target="../slideLayouts/slideLayout29.xml"  /><Relationship Id="rId6" Type="http://schemas.openxmlformats.org/officeDocument/2006/relationships/slideLayout" Target="../slideLayouts/slideLayout30.xml"  /><Relationship Id="rId7" Type="http://schemas.openxmlformats.org/officeDocument/2006/relationships/slideLayout" Target="../slideLayouts/slideLayout31.xml"  /><Relationship Id="rId8" Type="http://schemas.openxmlformats.org/officeDocument/2006/relationships/slideLayout" Target="../slideLayouts/slideLayout32.xml"  /><Relationship Id="rId9" Type="http://schemas.openxmlformats.org/officeDocument/2006/relationships/slideLayout" Target="../slideLayouts/slideLayout33.xml"  /></Relationships>
</file>

<file path=ppt/slideMasters/_rels/slideMaster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6.xml"  /><Relationship Id="rId10" Type="http://schemas.openxmlformats.org/officeDocument/2006/relationships/slideLayout" Target="../slideLayouts/slideLayout45.xml"  /><Relationship Id="rId11" Type="http://schemas.openxmlformats.org/officeDocument/2006/relationships/slideLayout" Target="../slideLayouts/slideLayout46.xml"  /><Relationship Id="rId12" Type="http://schemas.openxmlformats.org/officeDocument/2006/relationships/theme" Target="../theme/theme4.xml"  /><Relationship Id="rId2" Type="http://schemas.openxmlformats.org/officeDocument/2006/relationships/slideLayout" Target="../slideLayouts/slideLayout37.xml"  /><Relationship Id="rId3" Type="http://schemas.openxmlformats.org/officeDocument/2006/relationships/slideLayout" Target="../slideLayouts/slideLayout38.xml"  /><Relationship Id="rId4" Type="http://schemas.openxmlformats.org/officeDocument/2006/relationships/slideLayout" Target="../slideLayouts/slideLayout39.xml"  /><Relationship Id="rId5" Type="http://schemas.openxmlformats.org/officeDocument/2006/relationships/slideLayout" Target="../slideLayouts/slideLayout40.xml"  /><Relationship Id="rId6" Type="http://schemas.openxmlformats.org/officeDocument/2006/relationships/slideLayout" Target="../slideLayouts/slideLayout41.xml"  /><Relationship Id="rId7" Type="http://schemas.openxmlformats.org/officeDocument/2006/relationships/slideLayout" Target="../slideLayouts/slideLayout42.xml"  /><Relationship Id="rId8" Type="http://schemas.openxmlformats.org/officeDocument/2006/relationships/slideLayout" Target="../slideLayouts/slideLayout43.xml"  /><Relationship Id="rId9" Type="http://schemas.openxmlformats.org/officeDocument/2006/relationships/slideLayout" Target="../slideLayouts/slideLayout44.xml"  /></Relationships>
</file>

<file path=ppt/slideMasters/_rels/slideMaster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7.xml"  /><Relationship Id="rId10" Type="http://schemas.openxmlformats.org/officeDocument/2006/relationships/slideLayout" Target="../slideLayouts/slideLayout56.xml"  /><Relationship Id="rId11" Type="http://schemas.openxmlformats.org/officeDocument/2006/relationships/slideLayout" Target="../slideLayouts/slideLayout57.xml"  /><Relationship Id="rId12" Type="http://schemas.openxmlformats.org/officeDocument/2006/relationships/slideLayout" Target="../slideLayouts/slideLayout58.xml"  /><Relationship Id="rId13" Type="http://schemas.openxmlformats.org/officeDocument/2006/relationships/slideLayout" Target="../slideLayouts/slideLayout59.xml"  /><Relationship Id="rId14" Type="http://schemas.openxmlformats.org/officeDocument/2006/relationships/slideLayout" Target="../slideLayouts/slideLayout60.xml"  /><Relationship Id="rId15" Type="http://schemas.openxmlformats.org/officeDocument/2006/relationships/slideLayout" Target="../slideLayouts/slideLayout61.xml"  /><Relationship Id="rId16" Type="http://schemas.openxmlformats.org/officeDocument/2006/relationships/slideLayout" Target="../slideLayouts/slideLayout62.xml"  /><Relationship Id="rId17" Type="http://schemas.openxmlformats.org/officeDocument/2006/relationships/slideLayout" Target="../slideLayouts/slideLayout63.xml"  /><Relationship Id="rId18" Type="http://schemas.openxmlformats.org/officeDocument/2006/relationships/theme" Target="../theme/theme5.xml"  /><Relationship Id="rId2" Type="http://schemas.openxmlformats.org/officeDocument/2006/relationships/slideLayout" Target="../slideLayouts/slideLayout48.xml"  /><Relationship Id="rId3" Type="http://schemas.openxmlformats.org/officeDocument/2006/relationships/slideLayout" Target="../slideLayouts/slideLayout49.xml"  /><Relationship Id="rId4" Type="http://schemas.openxmlformats.org/officeDocument/2006/relationships/slideLayout" Target="../slideLayouts/slideLayout50.xml"  /><Relationship Id="rId5" Type="http://schemas.openxmlformats.org/officeDocument/2006/relationships/slideLayout" Target="../slideLayouts/slideLayout51.xml"  /><Relationship Id="rId6" Type="http://schemas.openxmlformats.org/officeDocument/2006/relationships/slideLayout" Target="../slideLayouts/slideLayout52.xml"  /><Relationship Id="rId7" Type="http://schemas.openxmlformats.org/officeDocument/2006/relationships/slideLayout" Target="../slideLayouts/slideLayout53.xml"  /><Relationship Id="rId8" Type="http://schemas.openxmlformats.org/officeDocument/2006/relationships/slideLayout" Target="../slideLayouts/slideLayout54.xml"  /><Relationship Id="rId9" Type="http://schemas.openxmlformats.org/officeDocument/2006/relationships/slideLayout" Target="../slideLayouts/slideLayout55.xml"  /></Relationships>
</file>

<file path=ppt/slideMasters/_rels/slideMaster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4.xml"  /><Relationship Id="rId10" Type="http://schemas.openxmlformats.org/officeDocument/2006/relationships/slideLayout" Target="../slideLayouts/slideLayout73.xml"  /><Relationship Id="rId11" Type="http://schemas.openxmlformats.org/officeDocument/2006/relationships/slideLayout" Target="../slideLayouts/slideLayout74.xml"  /><Relationship Id="rId12" Type="http://schemas.openxmlformats.org/officeDocument/2006/relationships/slideLayout" Target="../slideLayouts/slideLayout75.xml"  /><Relationship Id="rId13" Type="http://schemas.openxmlformats.org/officeDocument/2006/relationships/theme" Target="../theme/theme6.xml"  /><Relationship Id="rId2" Type="http://schemas.openxmlformats.org/officeDocument/2006/relationships/slideLayout" Target="../slideLayouts/slideLayout65.xml"  /><Relationship Id="rId3" Type="http://schemas.openxmlformats.org/officeDocument/2006/relationships/slideLayout" Target="../slideLayouts/slideLayout66.xml"  /><Relationship Id="rId4" Type="http://schemas.openxmlformats.org/officeDocument/2006/relationships/slideLayout" Target="../slideLayouts/slideLayout67.xml"  /><Relationship Id="rId5" Type="http://schemas.openxmlformats.org/officeDocument/2006/relationships/slideLayout" Target="../slideLayouts/slideLayout68.xml"  /><Relationship Id="rId6" Type="http://schemas.openxmlformats.org/officeDocument/2006/relationships/slideLayout" Target="../slideLayouts/slideLayout69.xml"  /><Relationship Id="rId7" Type="http://schemas.openxmlformats.org/officeDocument/2006/relationships/slideLayout" Target="../slideLayouts/slideLayout70.xml"  /><Relationship Id="rId8" Type="http://schemas.openxmlformats.org/officeDocument/2006/relationships/slideLayout" Target="../slideLayouts/slideLayout71.xml"  /><Relationship Id="rId9" Type="http://schemas.openxmlformats.org/officeDocument/2006/relationships/slideLayout" Target="../slideLayouts/slideLayout72.xml" 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xmlns="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5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2023-10-07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50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5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716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716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716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382" r:id="rId12"/>
    <p:sldLayoutId id="2147484463" r:id="rId13"/>
  </p:sldLayoutIdLst>
  <p:transition xmlns:mc="http://schemas.openxmlformats.org/markup-compatibility/2006" xmlns:hp="http://schemas.haansoft.com/office/presentation/8.0" mc:Ignorable="hp" hp:hslDur="500"/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585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512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466" y="6250512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512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85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06" tIns="45718" rIns="91406" bIns="45718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06" tIns="45718" rIns="91406" bIns="45718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53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553"/>
            <a:ext cx="3860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553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431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</p:sldLayoutIdLst>
  <p:txStyles>
    <p:titleStyle>
      <a:lvl1pPr algn="ctr" defTabSz="914022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6" indent="-342766" algn="l" defTabSz="914022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40" indent="-285638" algn="l" defTabSz="914022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34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36" indent="-228510" algn="l" defTabSz="914022" rtl="0" eaLnBrk="1" latinLnBrk="1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39" indent="-228510" algn="l" defTabSz="914022" rtl="0" eaLnBrk="1" latinLnBrk="1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58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70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8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0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3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4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7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75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32042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4" r:id="rId1"/>
    <p:sldLayoutId id="2147484325" r:id="rId2"/>
    <p:sldLayoutId id="2147484326" r:id="rId3"/>
    <p:sldLayoutId id="2147484327" r:id="rId4"/>
    <p:sldLayoutId id="2147484328" r:id="rId5"/>
    <p:sldLayoutId id="2147484329" r:id="rId6"/>
    <p:sldLayoutId id="2147484330" r:id="rId7"/>
    <p:sldLayoutId id="2147484331" r:id="rId8"/>
    <p:sldLayoutId id="2147484332" r:id="rId9"/>
    <p:sldLayoutId id="2147484333" r:id="rId10"/>
    <p:sldLayoutId id="2147484334" r:id="rId11"/>
    <p:sldLayoutId id="2147484335" r:id="rId12"/>
    <p:sldLayoutId id="2147484336" r:id="rId13"/>
    <p:sldLayoutId id="2147484337" r:id="rId14"/>
    <p:sldLayoutId id="2147484338" r:id="rId15"/>
    <p:sldLayoutId id="2147484399" r:id="rId16"/>
    <p:sldLayoutId id="2147484428" r:id="rId17"/>
  </p:sldLayoutIdLst>
  <p:transition xmlns:mc="http://schemas.openxmlformats.org/markup-compatibility/2006" xmlns:hp="http://schemas.haansoft.com/office/presentation/8.0" mc:Ignorable="hp" hp:hslDur="500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FontTx/>
        <a:buNone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FontTx/>
        <a:buNone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FontTx/>
        <a:buNone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FontTx/>
        <a:buNone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FontTx/>
        <a:buNone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FontTx/>
        <a:buNone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FontTx/>
        <a:buNone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FontTx/>
        <a:buNone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FontTx/>
        <a:buNone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FontTx/>
        <a:buNone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FontTx/>
        <a:buNone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FontTx/>
        <a:buNone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FontTx/>
        <a:buNone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FontTx/>
        <a:buNone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FontTx/>
        <a:buNone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FontTx/>
        <a:buNone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FontTx/>
        <a:buNone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FontTx/>
        <a:buNone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74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742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74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9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  <p:sldLayoutId id="2147484398" r:id="rId12"/>
  </p:sldLayoutIdLst>
  <p:transition/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notesSlide" Target="../notesSlides/notesSlide1.xml"  /><Relationship Id="rId3" Type="http://schemas.openxmlformats.org/officeDocument/2006/relationships/image" Target="../media/image2.jpeg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7.xml"  /><Relationship Id="rId2" Type="http://schemas.openxmlformats.org/officeDocument/2006/relationships/image" Target="../media/image11.jpeg"  /></Relationships>
</file>

<file path=ppt/slides/_rels/slide1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7.xml"  /><Relationship Id="rId2" Type="http://schemas.openxmlformats.org/officeDocument/2006/relationships/image" Target="../media/image12.jpeg"  /></Relationships>
</file>

<file path=ppt/slides/_rels/slide1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8.xml"  /></Relationships>
</file>

<file path=ppt/slides/_rels/slide1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7.xml"  /><Relationship Id="rId2" Type="http://schemas.openxmlformats.org/officeDocument/2006/relationships/image" Target="../media/image13.jpeg"  /></Relationships>
</file>

<file path=ppt/slides/_rels/slide1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7.xml"  /><Relationship Id="rId2" Type="http://schemas.openxmlformats.org/officeDocument/2006/relationships/image" Target="../media/image14.jpeg"  /></Relationships>
</file>

<file path=ppt/slides/_rels/slide1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7.xml"  /><Relationship Id="rId2" Type="http://schemas.openxmlformats.org/officeDocument/2006/relationships/image" Target="../media/image15.jpeg"  /></Relationships>
</file>

<file path=ppt/slides/_rels/slide1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7.xml"  /><Relationship Id="rId2" Type="http://schemas.openxmlformats.org/officeDocument/2006/relationships/image" Target="../media/image16.jpeg"  /></Relationships>
</file>

<file path=ppt/slides/_rels/slide1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7.xml"  /><Relationship Id="rId2" Type="http://schemas.openxmlformats.org/officeDocument/2006/relationships/image" Target="../media/image17.jpeg"  /></Relationships>
</file>

<file path=ppt/slides/_rels/slide1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7.xml"  /><Relationship Id="rId2" Type="http://schemas.openxmlformats.org/officeDocument/2006/relationships/image" Target="../media/image18.jpeg"  /></Relationships>
</file>

<file path=ppt/slides/_rels/slide19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2.xml"  /><Relationship Id="rId2" Type="http://schemas.openxmlformats.org/officeDocument/2006/relationships/slideLayout" Target="../slideLayouts/slideLayout25.xml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6.xml"  /><Relationship Id="rId2" Type="http://schemas.openxmlformats.org/officeDocument/2006/relationships/image" Target="../media/image3.png"  /></Relationships>
</file>

<file path=ppt/slides/_rels/slide2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3.xml"  /><Relationship Id="rId3" Type="http://schemas.openxmlformats.org/officeDocument/2006/relationships/image" Target="../media/image19.jpeg"  /></Relationships>
</file>

<file path=ppt/slides/_rels/slide2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4.xml"  /><Relationship Id="rId3" Type="http://schemas.openxmlformats.org/officeDocument/2006/relationships/image" Target="../media/image19.jpeg"  /></Relationships>
</file>

<file path=ppt/slides/_rels/slide2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5.xml"  /><Relationship Id="rId3" Type="http://schemas.openxmlformats.org/officeDocument/2006/relationships/image" Target="../media/image19.jpeg"  /></Relationships>
</file>

<file path=ppt/slides/_rels/slide2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6.xml"  /><Relationship Id="rId3" Type="http://schemas.openxmlformats.org/officeDocument/2006/relationships/image" Target="../media/image19.jpeg"  /></Relationships>
</file>

<file path=ppt/slides/_rels/slide2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4.xml"  /></Relationships>
</file>

<file path=ppt/slides/_rels/slide2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5.xml"  /><Relationship Id="rId2" Type="http://schemas.openxmlformats.org/officeDocument/2006/relationships/image" Target="../media/image20.png"  /></Relationships>
</file>

<file path=ppt/slides/_rels/slide26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7.xml"  /><Relationship Id="rId2" Type="http://schemas.openxmlformats.org/officeDocument/2006/relationships/slideLayout" Target="../slideLayouts/slideLayout65.xml"  /><Relationship Id="rId3" Type="http://schemas.openxmlformats.org/officeDocument/2006/relationships/image" Target="../media/image21.jpeg"  /></Relationships>
</file>

<file path=ppt/slides/_rels/slide27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8.xml"  /><Relationship Id="rId2" Type="http://schemas.openxmlformats.org/officeDocument/2006/relationships/slideLayout" Target="../slideLayouts/slideLayout70.xml"  /><Relationship Id="rId3" Type="http://schemas.openxmlformats.org/officeDocument/2006/relationships/image" Target="../media/image22.jpeg"  /></Relationships>
</file>

<file path=ppt/slides/_rels/slide2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5.xml"  /><Relationship Id="rId2" Type="http://schemas.openxmlformats.org/officeDocument/2006/relationships/image" Target="../media/image21.jpeg"  /></Relationships>
</file>

<file path=ppt/slides/_rels/slide2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5.xml"  /><Relationship Id="rId2" Type="http://schemas.openxmlformats.org/officeDocument/2006/relationships/image" Target="../media/image23.pn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7.xml"  /><Relationship Id="rId2" Type="http://schemas.openxmlformats.org/officeDocument/2006/relationships/image" Target="../media/image4.jpeg"  /></Relationships>
</file>

<file path=ppt/slides/_rels/slide30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9.xml"  /><Relationship Id="rId2" Type="http://schemas.openxmlformats.org/officeDocument/2006/relationships/slideLayout" Target="../slideLayouts/slideLayout65.xml"  /><Relationship Id="rId3" Type="http://schemas.openxmlformats.org/officeDocument/2006/relationships/image" Target="../media/image20.png"  /></Relationships>
</file>

<file path=ppt/slides/_rels/slide3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2.xml"  /><Relationship Id="rId2" Type="http://schemas.openxmlformats.org/officeDocument/2006/relationships/notesSlide" Target="../notesSlides/notesSlide10.xml"  /><Relationship Id="rId3" Type="http://schemas.openxmlformats.org/officeDocument/2006/relationships/image" Target="../media/image24.png"  /><Relationship Id="rId4" Type="http://schemas.microsoft.com/office/2007/relationships/hdphoto" Target="../embeddings/oleObject1.wdp"  /></Relationships>
</file>

<file path=ppt/slides/_rels/slide3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11.xml"  /><Relationship Id="rId3" Type="http://schemas.openxmlformats.org/officeDocument/2006/relationships/image" Target="../media/image25.jpeg"  /></Relationships>
</file>

<file path=ppt/slides/_rels/slide3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12.xml"  /><Relationship Id="rId3" Type="http://schemas.openxmlformats.org/officeDocument/2006/relationships/image" Target="../media/image25.jpeg"  /></Relationships>
</file>

<file path=ppt/slides/_rels/slide3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13.xml"  /><Relationship Id="rId3" Type="http://schemas.openxmlformats.org/officeDocument/2006/relationships/image" Target="../media/image25.jpeg"  /></Relationships>
</file>

<file path=ppt/slides/_rels/slide3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26.pn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7.xml"  /><Relationship Id="rId2" Type="http://schemas.openxmlformats.org/officeDocument/2006/relationships/image" Target="../media/image5.jpeg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7.xml"  /><Relationship Id="rId2" Type="http://schemas.openxmlformats.org/officeDocument/2006/relationships/image" Target="../media/image6.jpeg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7.xml"  /><Relationship Id="rId2" Type="http://schemas.openxmlformats.org/officeDocument/2006/relationships/image" Target="../media/image7.jpe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7.xml"  /><Relationship Id="rId2" Type="http://schemas.openxmlformats.org/officeDocument/2006/relationships/image" Target="../media/image8.jpeg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7.xml"  /><Relationship Id="rId2" Type="http://schemas.openxmlformats.org/officeDocument/2006/relationships/image" Target="../media/image9.jpe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7.xml"  /><Relationship Id="rId2" Type="http://schemas.openxmlformats.org/officeDocument/2006/relationships/image" Target="../media/image10.jpeg" 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31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644366-9A3B-4ECC-A5E8-625A37F3438B}"/>
              </a:ext>
            </a:extLst>
          </p:cNvPr>
          <p:cNvSpPr txBox="1"/>
          <p:nvPr/>
        </p:nvSpPr>
        <p:spPr>
          <a:xfrm>
            <a:off x="8285628" y="1052739"/>
            <a:ext cx="3079600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2023 _0009_레이어 36.jpg" descr="2023 _0009_레이어 36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2066148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1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2023 _0008_레이어 37.jpg" descr="2023 _0008_레이어 37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496518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1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아보카도와 라임"/>
          <p:cNvSpPr>
            <a:spLocks noGrp="1" noTextEdit="1"/>
          </p:cNvSpPr>
          <p:nvPr>
            <p:ph type="pic" idx="21"/>
          </p:nvPr>
        </p:nvSpPr>
        <p:spPr/>
        <p:txBody>
          <a:bodyPr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프레젠테이션 제목"/>
          <p:cNvSpPr>
            <a:spLocks noGrp="1"/>
          </p:cNvSpPr>
          <p:nvPr>
            <p:ph type="title" idx="0" hasCustomPrompt="1"/>
          </p:nvPr>
        </p:nvSpPr>
        <p:spPr/>
        <p:txBody>
          <a:bodyPr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저자 및 날짜"/>
          <p:cNvSpPr>
            <a:spLocks noGrp="1"/>
          </p:cNvSpPr>
          <p:nvPr>
            <p:ph type="body" sz="quarter" idx="22" hasCustomPrompt="1"/>
          </p:nvPr>
        </p:nvSpPr>
        <p:spPr/>
        <p:txBody>
          <a:bodyPr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5" name="본문 첫 번째 줄…"/>
          <p:cNvSpPr>
            <a:spLocks noGrp="1"/>
          </p:cNvSpPr>
          <p:nvPr>
            <p:ph type="body" sz="quarter" idx="1" hasCustomPrompt="1"/>
          </p:nvPr>
        </p:nvSpPr>
        <p:spPr/>
        <p:txBody>
          <a:bodyPr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d174"/>
          </a:solidFill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hemeClr val="tx1"/>
          </a:fontRef>
        </p:style>
        <p:txBody>
          <a:bodyPr rot="0" vert="horz" wrap="square" lIns="50800" tIns="50800" rIns="50800" bIns="50800" anchor="ctr">
            <a:spAutoFit/>
          </a:bodyPr>
          <a:p>
            <a:pPr marL="0" marR="0" lvl="0" indent="0" algn="ctr" defTabSz="825500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kumimoji="0" sz="3200" b="0" i="0" u="none" strike="noStrike" cap="none" spc="0" normalizeH="0" baseline="0"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가로 글상자 8"/>
          <p:cNvSpPr txBox="1"/>
          <p:nvPr/>
        </p:nvSpPr>
        <p:spPr>
          <a:xfrm>
            <a:off x="483790" y="320675"/>
            <a:ext cx="2996406" cy="463550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hemeClr val="tx1"/>
          </a:fontRef>
        </p:style>
        <p:txBody>
          <a:bodyPr rot="0" vert="horz" wrap="square" lIns="50800" tIns="50800" rIns="50800" bIns="50800" anchor="ctr">
            <a:spAutoFit/>
          </a:bodyPr>
          <a:p>
            <a:pPr marL="0" marR="0" lvl="0" indent="0" algn="ctr" defTabSz="2438338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ko-KR" altLang="en-US" sz="2400" b="1" i="0" u="none" strike="noStrike" cap="none" spc="0" normalizeH="0" baseline="0"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감사해요 주님</a:t>
            </a:r>
            <a:endParaRPr kumimoji="0" lang="ko-KR" altLang="en-US" sz="2400" b="1" i="0" u="none" strike="noStrike" cap="none" spc="0" normalizeH="0" baseline="0"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0" name="가로 글상자 9"/>
          <p:cNvSpPr txBox="1"/>
          <p:nvPr/>
        </p:nvSpPr>
        <p:spPr>
          <a:xfrm>
            <a:off x="1130099" y="1263650"/>
            <a:ext cx="10219535" cy="4140200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hemeClr val="tx1"/>
          </a:fontRef>
        </p:style>
        <p:txBody>
          <a:bodyPr rot="0" vert="horz" wrap="square" lIns="50800" tIns="50800" rIns="50800" bIns="50800" anchor="ctr">
            <a:spAutoFit/>
          </a:bodyPr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300" b="1" baseline="0">
                <a:solidFill>
                  <a:srgbClr val="5e5e5e"/>
                </a:solidFill>
                <a:effectLst/>
                <a:uFillTx/>
                <a:sym typeface="Helvetica Neue"/>
              </a:rPr>
              <a:t>감사해요 주님 모든것 주심을</a:t>
            </a:r>
            <a:endParaRPr lang="ko-KR" altLang="en-US" sz="5300" b="1" baseline="0">
              <a:solidFill>
                <a:srgbClr val="5e5e5e"/>
              </a:solidFill>
              <a:effectLst/>
              <a:uFillTx/>
              <a:sym typeface="Helvetica Neue"/>
            </a:endParaRPr>
          </a:p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300" b="1" baseline="0">
                <a:solidFill>
                  <a:srgbClr val="5e5e5e"/>
                </a:solidFill>
                <a:effectLst/>
                <a:uFillTx/>
                <a:sym typeface="Helvetica Neue"/>
              </a:rPr>
              <a:t>내 삶에 풍성함과 </a:t>
            </a:r>
            <a:endParaRPr lang="ko-KR" altLang="en-US" sz="5300" b="1" baseline="0">
              <a:solidFill>
                <a:srgbClr val="5e5e5e"/>
              </a:solidFill>
              <a:effectLst/>
              <a:uFillTx/>
              <a:sym typeface="Helvetica Neue"/>
            </a:endParaRPr>
          </a:p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300" b="1" baseline="0">
                <a:solidFill>
                  <a:srgbClr val="5e5e5e"/>
                </a:solidFill>
                <a:effectLst/>
                <a:uFillTx/>
                <a:sym typeface="Helvetica Neue"/>
              </a:rPr>
              <a:t>나의 마음에 만족을 주신주님께 </a:t>
            </a:r>
            <a:endParaRPr lang="ko-KR" altLang="en-US" sz="5300" b="1" baseline="0">
              <a:solidFill>
                <a:srgbClr val="5e5e5e"/>
              </a:solidFill>
              <a:effectLst/>
              <a:uFillTx/>
              <a:sym typeface="Helvetica Neue"/>
            </a:endParaRPr>
          </a:p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300" b="1" baseline="0">
                <a:solidFill>
                  <a:srgbClr val="5e5e5e"/>
                </a:solidFill>
                <a:effectLst/>
                <a:uFillTx/>
                <a:sym typeface="Helvetica Neue"/>
              </a:rPr>
              <a:t>감사드려요 </a:t>
            </a:r>
            <a:endParaRPr lang="ko-KR" altLang="en-US" sz="5300" b="1" baseline="0">
              <a:solidFill>
                <a:srgbClr val="5e5e5e"/>
              </a:solidFill>
              <a:effectLst/>
              <a:uFillTx/>
              <a:sym typeface="Helvetica Neue"/>
            </a:endParaRPr>
          </a:p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300" b="1" baseline="0">
                <a:solidFill>
                  <a:srgbClr val="5e5e5e"/>
                </a:solidFill>
                <a:effectLst/>
                <a:uFillTx/>
                <a:sym typeface="Helvetica Neue"/>
              </a:rPr>
              <a:t>기쁨의 감사드려요</a:t>
            </a:r>
            <a:endParaRPr lang="ko-KR" altLang="en-US" sz="5300" b="1" baseline="0">
              <a:solidFill>
                <a:srgbClr val="5e5e5e"/>
              </a:solidFill>
              <a:effectLst/>
              <a:uFillTx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05682829"/>
      </p:ext>
    </p:extLst>
  </p:cSld>
  <p:clrMapOvr>
    <a:masterClrMapping/>
  </p:clrMapOvr>
</p:sld>
</file>

<file path=ppt/slides/slide1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29_레이어 16.jpg" descr="2023 _0029_레이어 16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3860397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1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28_레이어 17.jpg" descr="2023 _0028_레이어 17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955925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1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27_레이어 18.jpg" descr="2023 _0027_레이어 18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3199218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1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26_레이어 19.jpg" descr="2023 _0026_레이어 19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2472020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1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2023 _0025_레이어 20.jpg" descr="2023 _0025_레이어 20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322471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1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2023 _0024_레이어 21.jpg" descr="2023 _0024_레이어 21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453527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1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ko-KR" sz="4000">
                <a:latin typeface="HY헤드라인M"/>
                <a:ea typeface="HY헤드라인M"/>
              </a:rPr>
              <a:t>2023</a:t>
            </a:r>
            <a:r>
              <a:rPr lang="ko-KR" altLang="en-US" sz="4000">
                <a:latin typeface="HY헤드라인M"/>
                <a:ea typeface="HY헤드라인M"/>
              </a:rPr>
              <a:t>년  </a:t>
            </a:r>
            <a:r>
              <a:rPr lang="en-US" altLang="ko-KR" sz="4000">
                <a:latin typeface="HY헤드라인M"/>
                <a:ea typeface="HY헤드라인M"/>
              </a:rPr>
              <a:t>11</a:t>
            </a:r>
            <a:r>
              <a:rPr lang="ko-KR" altLang="en-US" sz="4000">
                <a:latin typeface="HY헤드라인M"/>
                <a:ea typeface="HY헤드라인M"/>
              </a:rPr>
              <a:t>월 </a:t>
            </a:r>
            <a:r>
              <a:rPr kumimoji="0" lang="en-US" altLang="ko-KR" sz="4000" b="0" i="0" u="none" strike="noStrike" kern="1200" cap="none" spc="0" normalizeH="0" baseline="0">
                <a:solidFill>
                  <a:srgbClr val="ffffff"/>
                </a:solidFill>
                <a:latin typeface="HY헤드라인M"/>
                <a:ea typeface="HY헤드라인M"/>
              </a:rPr>
              <a:t>26</a:t>
            </a:r>
            <a:r>
              <a:rPr lang="ko-KR" altLang="en-US" sz="4000">
                <a:latin typeface="HY헤드라인M"/>
                <a:ea typeface="HY헤드라인M"/>
              </a:rPr>
              <a:t>일    어린이 예배</a:t>
            </a:r>
            <a:endParaRPr lang="ko-KR" altLang="en-US" sz="4000">
              <a:latin typeface="HY헤드라인M"/>
              <a:ea typeface="HY헤드라인M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28627" y="2718076"/>
            <a:ext cx="11496600" cy="216630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46" tIns="45682" rIns="91346" bIns="45682">
            <a:sp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xmlns:mc="http://schemas.openxmlformats.org/markup-compatibility/2006" xmlns:hp="http://schemas.haansoft.com/office/presentation/8.0" kumimoji="1" lang="ko-KR" altLang="en-US" sz="6800" b="1" mc:Ignorable="hp" hp:hslEmbossed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오늘은 성령강림 후  </a:t>
            </a:r>
            <a:endParaRPr xmlns:mc="http://schemas.openxmlformats.org/markup-compatibility/2006" xmlns:hp="http://schemas.haansoft.com/office/presentation/8.0" kumimoji="1" lang="ko-KR" altLang="en-US" sz="6800" b="1" mc:Ignorable="hp" hp:hslEmbossed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/>
              <a:ea typeface="HY헤드라인M"/>
            </a:endParaRPr>
          </a:p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xmlns:mc="http://schemas.openxmlformats.org/markup-compatibility/2006" xmlns:hp="http://schemas.haansoft.com/office/presentation/8.0" kumimoji="1" lang="ko-KR" altLang="en-US" sz="6800" b="1" mc:Ignorable="hp" hp:hslEmbossed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마지막 주일입니다</a:t>
            </a:r>
            <a:endParaRPr xmlns:mc="http://schemas.openxmlformats.org/markup-compatibility/2006" xmlns:hp="http://schemas.haansoft.com/office/presentation/8.0" kumimoji="1" lang="ko-KR" altLang="en-US" sz="6800" b="1" mc:Ignorable="hp" hp:hslEmbossed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/>
              <a:ea typeface="HY헤드라인M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 idx="0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3143672" y="2708920"/>
            <a:ext cx="74168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ko-KR" altLang="en-US" sz="9600">
                <a:solidFill>
                  <a:prstClr val="white"/>
                </a:solidFill>
              </a:rPr>
              <a:t>찬양해요</a:t>
            </a:r>
            <a:r>
              <a:rPr lang="en-US" altLang="ko-KR" sz="9600">
                <a:solidFill>
                  <a:prstClr val="white"/>
                </a:solidFill>
              </a:rPr>
              <a:t>~</a:t>
            </a:r>
            <a:endParaRPr lang="ko-KR" altLang="en-US" sz="9600">
              <a:solidFill>
                <a:prstClr val="white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005013" y="0"/>
            <a:ext cx="81819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511824" y="4581128"/>
            <a:ext cx="41044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6000">
                <a:solidFill>
                  <a:schemeClr val="bg1"/>
                </a:solidFill>
              </a:rPr>
              <a:t>찬양해요</a:t>
            </a:r>
            <a:r>
              <a:rPr lang="en-US" altLang="ko-KR" sz="6000">
                <a:solidFill>
                  <a:schemeClr val="bg1"/>
                </a:solidFill>
              </a:rPr>
              <a:t>~</a:t>
            </a:r>
            <a:endParaRPr lang="ko-KR" altLang="en-US" sz="6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732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2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아보카도와 라임"/>
          <p:cNvSpPr>
            <a:spLocks noGrp="1" noTextEdit="1"/>
          </p:cNvSpPr>
          <p:nvPr>
            <p:ph type="pic" idx="21"/>
          </p:nvPr>
        </p:nvSpPr>
        <p:spPr/>
        <p:txBody>
          <a:bodyPr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프레젠테이션 제목"/>
          <p:cNvSpPr>
            <a:spLocks noGrp="1"/>
          </p:cNvSpPr>
          <p:nvPr>
            <p:ph type="title" idx="0" hasCustomPrompt="1"/>
          </p:nvPr>
        </p:nvSpPr>
        <p:spPr/>
        <p:txBody>
          <a:bodyPr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저자 및 날짜"/>
          <p:cNvSpPr>
            <a:spLocks noGrp="1"/>
          </p:cNvSpPr>
          <p:nvPr>
            <p:ph type="body" sz="quarter" idx="22" hasCustomPrompt="1"/>
          </p:nvPr>
        </p:nvSpPr>
        <p:spPr/>
        <p:txBody>
          <a:bodyPr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5" name="본문 첫 번째 줄…"/>
          <p:cNvSpPr>
            <a:spLocks noGrp="1"/>
          </p:cNvSpPr>
          <p:nvPr>
            <p:ph type="body" sz="quarter" idx="1" hasCustomPrompt="1"/>
          </p:nvPr>
        </p:nvSpPr>
        <p:spPr/>
        <p:txBody>
          <a:bodyPr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d174"/>
          </a:solidFill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hemeClr val="tx1"/>
          </a:fontRef>
        </p:style>
        <p:txBody>
          <a:bodyPr rot="0" vert="horz" wrap="square" lIns="50800" tIns="50800" rIns="50800" bIns="50800" anchor="ctr">
            <a:spAutoFit/>
          </a:bodyPr>
          <a:p>
            <a:pPr marL="0" marR="0" lvl="0" indent="0" algn="ctr" defTabSz="825500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kumimoji="0" sz="3200" b="0" i="0" u="none" strike="noStrike" cap="none" spc="0" normalizeH="0" baseline="0"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가로 글상자 8"/>
          <p:cNvSpPr txBox="1"/>
          <p:nvPr/>
        </p:nvSpPr>
        <p:spPr>
          <a:xfrm>
            <a:off x="483790" y="320675"/>
            <a:ext cx="2996406" cy="463550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hemeClr val="tx1"/>
          </a:fontRef>
        </p:style>
        <p:txBody>
          <a:bodyPr rot="0" vert="horz" wrap="square" lIns="50800" tIns="50800" rIns="50800" bIns="50800" anchor="ctr">
            <a:spAutoFit/>
          </a:bodyPr>
          <a:p>
            <a:pPr marL="0" marR="0" lvl="0" indent="0" algn="ctr" defTabSz="2438338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ko-KR" altLang="en-US" sz="2400" b="1" i="0" u="none" strike="noStrike" cap="none" spc="0" normalizeH="0" baseline="0"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감사해요 주님</a:t>
            </a:r>
            <a:endParaRPr kumimoji="0" lang="ko-KR" altLang="en-US" sz="2400" b="1" i="0" u="none" strike="noStrike" cap="none" spc="0" normalizeH="0" baseline="0"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0" name="가로 글상자 9"/>
          <p:cNvSpPr txBox="1"/>
          <p:nvPr/>
        </p:nvSpPr>
        <p:spPr>
          <a:xfrm>
            <a:off x="1130099" y="1263650"/>
            <a:ext cx="10219535" cy="4140200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hemeClr val="tx1"/>
          </a:fontRef>
        </p:style>
        <p:txBody>
          <a:bodyPr rot="0" vert="horz" wrap="square" lIns="50800" tIns="50800" rIns="50800" bIns="50800" anchor="ctr">
            <a:spAutoFit/>
          </a:bodyPr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300" b="1" baseline="0">
                <a:solidFill>
                  <a:srgbClr val="5e5e5e"/>
                </a:solidFill>
                <a:effectLst/>
                <a:uFillTx/>
                <a:sym typeface="Helvetica Neue"/>
              </a:rPr>
              <a:t>감사해요 주님 모든것 주심을</a:t>
            </a:r>
            <a:endParaRPr lang="ko-KR" altLang="en-US" sz="5300" b="1" baseline="0">
              <a:solidFill>
                <a:srgbClr val="5e5e5e"/>
              </a:solidFill>
              <a:effectLst/>
              <a:uFillTx/>
              <a:sym typeface="Helvetica Neue"/>
            </a:endParaRPr>
          </a:p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300" b="1" baseline="0">
                <a:solidFill>
                  <a:srgbClr val="5e5e5e"/>
                </a:solidFill>
                <a:effectLst/>
                <a:uFillTx/>
                <a:sym typeface="Helvetica Neue"/>
              </a:rPr>
              <a:t>내 삶에 풍성함과 </a:t>
            </a:r>
            <a:endParaRPr lang="ko-KR" altLang="en-US" sz="5300" b="1" baseline="0">
              <a:solidFill>
                <a:srgbClr val="5e5e5e"/>
              </a:solidFill>
              <a:effectLst/>
              <a:uFillTx/>
              <a:sym typeface="Helvetica Neue"/>
            </a:endParaRPr>
          </a:p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300" b="1" baseline="0">
                <a:solidFill>
                  <a:srgbClr val="5e5e5e"/>
                </a:solidFill>
                <a:effectLst/>
                <a:uFillTx/>
                <a:sym typeface="Helvetica Neue"/>
              </a:rPr>
              <a:t>나의 마음에 만족을 주신주님께 </a:t>
            </a:r>
            <a:endParaRPr lang="ko-KR" altLang="en-US" sz="5300" b="1" baseline="0">
              <a:solidFill>
                <a:srgbClr val="5e5e5e"/>
              </a:solidFill>
              <a:effectLst/>
              <a:uFillTx/>
              <a:sym typeface="Helvetica Neue"/>
            </a:endParaRPr>
          </a:p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300" b="1" baseline="0">
                <a:solidFill>
                  <a:srgbClr val="5e5e5e"/>
                </a:solidFill>
                <a:effectLst/>
                <a:uFillTx/>
                <a:sym typeface="Helvetica Neue"/>
              </a:rPr>
              <a:t>감사드려요 </a:t>
            </a:r>
            <a:endParaRPr lang="ko-KR" altLang="en-US" sz="5300" b="1" baseline="0">
              <a:solidFill>
                <a:srgbClr val="5e5e5e"/>
              </a:solidFill>
              <a:effectLst/>
              <a:uFillTx/>
              <a:sym typeface="Helvetica Neue"/>
            </a:endParaRPr>
          </a:p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300" b="1" baseline="0">
                <a:solidFill>
                  <a:srgbClr val="5e5e5e"/>
                </a:solidFill>
                <a:effectLst/>
                <a:uFillTx/>
                <a:sym typeface="Helvetica Neue"/>
              </a:rPr>
              <a:t>기쁨의 감사드려요</a:t>
            </a:r>
            <a:endParaRPr lang="ko-KR" altLang="en-US" sz="5300" b="1" baseline="0">
              <a:solidFill>
                <a:srgbClr val="5e5e5e"/>
              </a:solidFill>
              <a:effectLst/>
              <a:uFillTx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654336059"/>
      </p:ext>
    </p:extLst>
  </p:cSld>
  <p:clrMapOvr>
    <a:masterClrMapping/>
  </p:clrMapOvr>
</p:sld>
</file>

<file path=ppt/slides/slide2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xmlns:dsp="http://schemas.microsoft.com/office/drawing/2008/diagram" xmlns:dgm="http://schemas.openxmlformats.org/drawingml/2006/diagram" xmlns:c="http://schemas.openxmlformats.org/drawingml/2006/chart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9576" y="5006774"/>
            <a:ext cx="7848872" cy="1287336"/>
          </a:xfrm>
          <a:prstGeom prst="rect">
            <a:avLst/>
          </a:prstGeom>
          <a:noFill/>
        </p:spPr>
        <p:txBody>
          <a:bodyPr wrap="square" lIns="91406" tIns="45710" rIns="91406" bIns="45710">
            <a:spAutoFit/>
          </a:bodyPr>
          <a:lstStyle/>
          <a:p>
            <a:pPr lvl="0" algn="ctr">
              <a:defRPr/>
            </a:pPr>
            <a:r>
              <a:rPr lang="ko-KR" altLang="en-US" sz="7900" b="1">
                <a:solidFill>
                  <a:prstClr val="white"/>
                </a:solidFill>
                <a:latin typeface="HY중고딕"/>
                <a:ea typeface="HY중고딕"/>
              </a:rPr>
              <a:t>허지유 어린이</a:t>
            </a:r>
            <a:endParaRPr lang="ko-KR" altLang="en-US" sz="7900" b="1">
              <a:solidFill>
                <a:prstClr val="white"/>
              </a:solidFill>
              <a:latin typeface="HY중고딕"/>
              <a:ea typeface="HY중고딕"/>
            </a:endParaRPr>
          </a:p>
        </p:txBody>
      </p:sp>
    </p:spTree>
    <p:extLst>
      <p:ext uri="{BB962C8B-B14F-4D97-AF65-F5344CB8AC3E}">
        <p14:creationId xmlns:p14="http://schemas.microsoft.com/office/powerpoint/2010/main" val="1459727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>
        <p:random/>
      </p:transition>
    </mc:Choice>
    <mc:Fallback>
      <p:transition xmlns:mc="http://schemas.openxmlformats.org/markup-compatibility/2006" xmlns:hp="http://schemas.haansoft.com/office/presentation/8.0" mc:Ignorable="hp" hp:hslDur="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xmlns:dsp="http://schemas.microsoft.com/office/drawing/2008/diagram" xmlns:dgm="http://schemas.openxmlformats.org/drawingml/2006/diagram" xmlns:c="http://schemas.openxmlformats.org/drawingml/2006/chart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76" y="0"/>
            <a:ext cx="1221227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02139" y="1851844"/>
            <a:ext cx="7848872" cy="2984941"/>
          </a:xfrm>
          <a:prstGeom prst="rect">
            <a:avLst/>
          </a:prstGeom>
          <a:noFill/>
        </p:spPr>
        <p:txBody>
          <a:bodyPr vert="horz" wrap="square" lIns="91395" tIns="45710" rIns="91395" bIns="45710" anchor="t">
            <a:spAutoFit/>
          </a:bodyPr>
          <a:lstStyle/>
          <a:p>
            <a:pPr lvl="0" algn="ctr">
              <a:defRPr/>
            </a:pPr>
            <a:r>
              <a:rPr lang="ko-KR" altLang="en-US" sz="6600" b="1">
                <a:solidFill>
                  <a:prstClr val="black"/>
                </a:solidFill>
                <a:latin typeface="HY중고딕"/>
                <a:ea typeface="HY중고딕"/>
              </a:rPr>
              <a:t>성경봉독</a:t>
            </a:r>
            <a:endParaRPr lang="ko-KR" altLang="en-US" sz="6600" b="1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r>
              <a:rPr lang="ko-KR" altLang="en-US" sz="6600" b="1">
                <a:solidFill>
                  <a:prstClr val="black"/>
                </a:solidFill>
                <a:latin typeface="HY중고딕"/>
                <a:ea typeface="HY중고딕"/>
              </a:rPr>
              <a:t> </a:t>
            </a:r>
            <a:endParaRPr lang="ko-KR" altLang="en-US" sz="6600" b="1">
              <a:solidFill>
                <a:prstClr val="black"/>
              </a:solidFill>
              <a:latin typeface="HY중고딕"/>
              <a:ea typeface="HY중고딕"/>
            </a:endParaRPr>
          </a:p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ko-KR" altLang="en-US" sz="5800" b="1">
                <a:solidFill>
                  <a:srgbClr val="000000"/>
                </a:solidFill>
                <a:latin typeface="HY중고딕"/>
                <a:ea typeface="HY중고딕"/>
              </a:rPr>
              <a:t>사사기 </a:t>
            </a:r>
            <a:r>
              <a:rPr lang="en-US" altLang="ko-KR" sz="5800" b="1">
                <a:solidFill>
                  <a:srgbClr val="000000"/>
                </a:solidFill>
                <a:latin typeface="HY중고딕"/>
                <a:ea typeface="HY중고딕"/>
              </a:rPr>
              <a:t>4</a:t>
            </a:r>
            <a:r>
              <a:rPr lang="ko-KR" altLang="en-US" sz="5800" b="1">
                <a:solidFill>
                  <a:srgbClr val="000000"/>
                </a:solidFill>
                <a:latin typeface="HY중고딕"/>
                <a:ea typeface="HY중고딕"/>
              </a:rPr>
              <a:t>장 </a:t>
            </a:r>
            <a:r>
              <a:rPr lang="en-US" altLang="ko-KR" sz="5800" b="1">
                <a:solidFill>
                  <a:srgbClr val="000000"/>
                </a:solidFill>
                <a:latin typeface="HY중고딕"/>
                <a:ea typeface="HY중고딕"/>
              </a:rPr>
              <a:t>4</a:t>
            </a:r>
            <a:r>
              <a:rPr lang="ko-KR" altLang="en-US" sz="5800" b="1">
                <a:solidFill>
                  <a:srgbClr val="000000"/>
                </a:solidFill>
                <a:latin typeface="HY중고딕"/>
                <a:ea typeface="HY중고딕"/>
              </a:rPr>
              <a:t>절</a:t>
            </a:r>
            <a:endParaRPr lang="ko-KR" altLang="en-US" sz="5800" b="1">
              <a:solidFill>
                <a:srgbClr val="000000"/>
              </a:solidFill>
              <a:latin typeface="HY중고딕"/>
              <a:ea typeface="HY중고딕"/>
            </a:endParaRPr>
          </a:p>
        </p:txBody>
      </p:sp>
    </p:spTree>
    <p:extLst>
      <p:ext uri="{BB962C8B-B14F-4D97-AF65-F5344CB8AC3E}">
        <p14:creationId xmlns:p14="http://schemas.microsoft.com/office/powerpoint/2010/main" val="405531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>
        <p:random/>
      </p:transition>
    </mc:Choice>
    <mc:Fallback>
      <p:transition xmlns:mc="http://schemas.openxmlformats.org/markup-compatibility/2006" xmlns:hp="http://schemas.haansoft.com/office/presentation/8.0" mc:Ignorable="hp" hp:hslDur="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1671" y="626193"/>
            <a:ext cx="10647250" cy="4486817"/>
          </a:xfrm>
          <a:prstGeom prst="rect">
            <a:avLst/>
          </a:prstGeom>
          <a:noFill/>
        </p:spPr>
        <p:txBody>
          <a:bodyPr vert="horz" wrap="square" lIns="91395" tIns="45710" rIns="91395" bIns="45710" anchor="t">
            <a:spAutoFit/>
          </a:bodyPr>
          <a:lstStyle/>
          <a:p>
            <a:pPr lvl="0">
              <a:defRPr/>
            </a:pPr>
            <a:r>
              <a:rPr lang="ko-KR" altLang="en-US" sz="6000" b="1">
                <a:solidFill>
                  <a:prstClr val="black"/>
                </a:solidFill>
              </a:rPr>
              <a:t> </a:t>
            </a:r>
            <a:r>
              <a:rPr lang="ko-KR" altLang="en-US" sz="5800" b="1">
                <a:solidFill>
                  <a:srgbClr val="000000"/>
                </a:solidFill>
              </a:rPr>
              <a:t>성경봉독</a:t>
            </a:r>
            <a:r>
              <a:rPr lang="en-US" altLang="ko-KR" sz="5800" b="1">
                <a:solidFill>
                  <a:srgbClr val="000000"/>
                </a:solidFill>
              </a:rPr>
              <a:t>- </a:t>
            </a:r>
            <a:r>
              <a:rPr lang="ko-KR" altLang="en-US" sz="5800" b="1">
                <a:solidFill>
                  <a:srgbClr val="000000"/>
                </a:solidFill>
              </a:rPr>
              <a:t>사사기 </a:t>
            </a:r>
            <a:r>
              <a:rPr lang="en-US" altLang="ko-KR" sz="5800" b="1">
                <a:solidFill>
                  <a:srgbClr val="000000"/>
                </a:solidFill>
              </a:rPr>
              <a:t>4</a:t>
            </a:r>
            <a:r>
              <a:rPr lang="ko-KR" altLang="en-US" sz="5800" b="1">
                <a:solidFill>
                  <a:srgbClr val="000000"/>
                </a:solidFill>
              </a:rPr>
              <a:t>장</a:t>
            </a:r>
            <a:endParaRPr lang="ko-KR" altLang="en-US" sz="5800" b="1">
              <a:solidFill>
                <a:srgbClr val="000000"/>
              </a:solidFill>
            </a:endParaRPr>
          </a:p>
          <a:p>
            <a:pPr lvl="0">
              <a:defRPr/>
            </a:pPr>
            <a:endParaRPr lang="ko-KR" altLang="en-US" sz="5500" b="1">
              <a:solidFill>
                <a:srgbClr val="000000"/>
              </a:solidFill>
            </a:endParaRPr>
          </a:p>
          <a:p>
            <a:pPr lvl="0">
              <a:buNone/>
              <a:defRPr/>
            </a:pPr>
            <a:r>
              <a:rPr lang="en-US" altLang="ko-KR" sz="5800" b="1" baseline="0">
                <a:solidFill>
                  <a:srgbClr val="000000"/>
                </a:solidFill>
              </a:rPr>
              <a:t>4</a:t>
            </a:r>
            <a:r>
              <a:rPr lang="ko-KR" altLang="en-US" sz="5800" b="1" baseline="0">
                <a:solidFill>
                  <a:srgbClr val="000000"/>
                </a:solidFill>
              </a:rPr>
              <a:t> 그 때에 랍비돗의 아내 여선지자 드보라가 이스라엘의 사사가 되었는데</a:t>
            </a:r>
            <a:endParaRPr lang="ko-KR" altLang="en-US" sz="5800" b="1" baseline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35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>
        <p:random/>
      </p:transition>
    </mc:Choice>
    <mc:Fallback>
      <p:transition xmlns:mc="http://schemas.openxmlformats.org/markup-compatibility/2006" xmlns:hp="http://schemas.haansoft.com/office/presentation/8.0" mc:Ignorable="hp" hp:hslDur="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xmlns:dsp="http://schemas.microsoft.com/office/drawing/2008/diagram" xmlns:dgm="http://schemas.openxmlformats.org/drawingml/2006/diagram" xmlns:c="http://schemas.openxmlformats.org/drawingml/2006/chart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44" y="-82725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43361" y="2069223"/>
            <a:ext cx="7848873" cy="2472287"/>
          </a:xfrm>
          <a:prstGeom prst="rect">
            <a:avLst/>
          </a:prstGeom>
          <a:noFill/>
        </p:spPr>
        <p:txBody>
          <a:bodyPr vert="horz" wrap="square" lIns="91395" tIns="45710" rIns="91395" bIns="45710" anchor="t">
            <a:spAutoFit/>
          </a:bodyPr>
          <a:lstStyle/>
          <a:p>
            <a:pPr lvl="0" algn="ctr">
              <a:buNone/>
              <a:defRPr/>
            </a:pPr>
            <a:r>
              <a:rPr lang="ko-KR" altLang="en-US" sz="5200" b="1">
                <a:solidFill>
                  <a:prstClr val="black"/>
                </a:solidFill>
                <a:latin typeface="HY그래픽M"/>
                <a:ea typeface="HY그래픽M"/>
              </a:rPr>
              <a:t> 수퍼스타 드보라</a:t>
            </a:r>
            <a:endParaRPr lang="ko-KR" altLang="en-US" sz="5200" b="1">
              <a:solidFill>
                <a:prstClr val="black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endParaRPr lang="ko-KR" altLang="en-US" sz="5200" b="1">
              <a:solidFill>
                <a:prstClr val="black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5200" b="1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  <a:endParaRPr lang="ko-KR" altLang="en-US" sz="5200" b="1">
              <a:solidFill>
                <a:prstClr val="black"/>
              </a:solidFill>
              <a:latin typeface="HY그래픽M"/>
              <a:ea typeface="HY그래픽M"/>
            </a:endParaRPr>
          </a:p>
        </p:txBody>
      </p:sp>
    </p:spTree>
    <p:extLst>
      <p:ext uri="{BB962C8B-B14F-4D97-AF65-F5344CB8AC3E}">
        <p14:creationId xmlns:p14="http://schemas.microsoft.com/office/powerpoint/2010/main" val="708135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>
        <p:random/>
      </p:transition>
    </mc:Choice>
    <mc:Fallback>
      <p:transition xmlns:mc="http://schemas.openxmlformats.org/markup-compatibility/2006" xmlns:hp="http://schemas.haansoft.com/office/presentation/8.0" mc:Ignorable="hp" hp:hslDur="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691" y="710294"/>
            <a:ext cx="10776857" cy="378565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ko-KR" altLang="en-US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헌금 찬양</a:t>
            </a:r>
            <a:r>
              <a:rPr lang="en-US" altLang="ko-KR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~</a:t>
            </a:r>
          </a:p>
          <a:p>
            <a:pPr algn="ctr"/>
            <a:endParaRPr lang="en-US" altLang="ko-KR" sz="8000" dirty="0">
              <a:solidFill>
                <a:prstClr val="black"/>
              </a:solidFill>
              <a:latin typeface="HY엽서M" pitchFamily="18" charset="-127"/>
              <a:ea typeface="HY엽서M" pitchFamily="18" charset="-127"/>
            </a:endParaRPr>
          </a:p>
          <a:p>
            <a:pPr algn="ctr"/>
            <a:r>
              <a:rPr lang="en-US" altLang="ko-KR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sz="8000" dirty="0" err="1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하이어</a:t>
            </a:r>
            <a:r>
              <a:rPr lang="ko-KR" altLang="en-US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 성가대</a:t>
            </a:r>
          </a:p>
        </p:txBody>
      </p:sp>
    </p:spTree>
    <p:extLst>
      <p:ext uri="{BB962C8B-B14F-4D97-AF65-F5344CB8AC3E}">
        <p14:creationId xmlns:p14="http://schemas.microsoft.com/office/powerpoint/2010/main" val="2761891273"/>
      </p:ext>
    </p:extLst>
  </p:cSld>
  <p:clrMapOvr>
    <a:masterClrMapping/>
  </p:clrMapOvr>
</p:sld>
</file>

<file path=ppt/slides/slide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04_레이어 41.jpg" descr="2023 _0004_레이어 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58946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3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xmlns:dsp="http://schemas.microsoft.com/office/drawing/2008/diagram" xmlns:dgm="http://schemas.openxmlformats.org/drawingml/2006/diagram" xmlns:c="http://schemas.openxmlformats.org/drawingml/2006/chart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xmlns:dsp="http://schemas.microsoft.com/office/drawing/2008/diagram" xmlns:dgm="http://schemas.openxmlformats.org/drawingml/2006/diagram" xmlns:c="http://schemas.openxmlformats.org/drawingml/2006/chart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9616" y="5006783"/>
            <a:ext cx="7848872" cy="1287327"/>
          </a:xfrm>
          <a:prstGeom prst="rect">
            <a:avLst/>
          </a:prstGeom>
          <a:noFill/>
        </p:spPr>
        <p:txBody>
          <a:bodyPr wrap="square" lIns="91395" tIns="45710" rIns="91395" bIns="45710">
            <a:spAutoFit/>
          </a:bodyPr>
          <a:lstStyle/>
          <a:p>
            <a:pPr lvl="0" algn="ctr">
              <a:defRPr/>
            </a:pPr>
            <a:r>
              <a:rPr lang="ko-KR" altLang="en-US" sz="7900" b="1">
                <a:solidFill>
                  <a:prstClr val="white"/>
                </a:solidFill>
                <a:latin typeface="HY중고딕"/>
                <a:ea typeface="HY중고딕"/>
              </a:rPr>
              <a:t>박시윤 어린이</a:t>
            </a:r>
            <a:endParaRPr lang="ko-KR" altLang="en-US" sz="7900" b="1">
              <a:solidFill>
                <a:prstClr val="white"/>
              </a:solidFill>
              <a:latin typeface="HY중고딕"/>
              <a:ea typeface="HY중고딕"/>
            </a:endParaRPr>
          </a:p>
        </p:txBody>
      </p:sp>
    </p:spTree>
    <p:extLst>
      <p:ext uri="{BB962C8B-B14F-4D97-AF65-F5344CB8AC3E}">
        <p14:creationId xmlns:p14="http://schemas.microsoft.com/office/powerpoint/2010/main" val="59018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4E0C5DDF-9760-4958-B3E7-7CC7D6BF547B}"/>
              </a:ext>
            </a:extLst>
          </p:cNvPr>
          <p:cNvSpPr/>
          <p:nvPr/>
        </p:nvSpPr>
        <p:spPr>
          <a:xfrm>
            <a:off x="10681679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46A791-52CE-4599-9E23-3FE6D5C26AFA}"/>
              </a:ext>
            </a:extLst>
          </p:cNvPr>
          <p:cNvSpPr txBox="1"/>
          <p:nvPr/>
        </p:nvSpPr>
        <p:spPr>
          <a:xfrm>
            <a:off x="8616281" y="611356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03_레이어 42.jpg" descr="2023 _0003_레이어 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9196175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02_레이어 43.jpg" descr="2023 _0002_레이어 4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75563837"/>
      </p:ext>
    </p:extLst>
  </p:cSld>
  <p:clrMapOvr>
    <a:masterClrMapping/>
  </p:clrMapOvr>
  <p:transition spd="med"/>
</p:sld>
</file>

<file path=ppt/slides/slide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3_레이어 32.jpg" descr="2023 _0013_레이어 32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4211086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2_레이어 33.jpg" descr="2023 _0012_레이어 33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3490892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11_레이어 34.jpg" descr="2023 _0011_레이어 34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3529922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10_레이어 35.jpg" descr="2023 _0010_레이어 35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3972430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theme/_rels/theme3.xml.rels><?xml version="1.0" encoding="UTF-8" standalone="yes" ?><Relationships xmlns="http://schemas.openxmlformats.org/package/2006/relationships"><Relationship Id="rId1" Type="http://schemas.openxmlformats.org/officeDocument/2006/relationships/image" Target="../media/image1.jpeg"  /></Relationships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</a:theme>
</file>

<file path=ppt/theme/theme4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3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26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3200" b="0" i="0" u="none" strike="noStrike" cap="none" spc="0" normalizeH="0" baseline="0"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spDef>
    <a:lnDef>
      <a:spPr>
        <a:noFill/>
        <a:ln w="25400" cap="flat">
          <a:solidFill>
            <a:srgbClr val="000000"/>
          </a:solidFill>
          <a:prstDash val="solid"/>
          <a:miter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lnDef>
    <a:txDef>
      <a:spPr>
        <a:noFill/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2400" b="0" i="0" u="none" strike="noStrike" cap="none" spc="0" normalizeH="0" baseline="0"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txDef>
  </a:objectDefaults>
</a:theme>
</file>

<file path=ppt/theme/theme6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/>
  <ep:Words>184</ep:Words>
  <ep:PresentationFormat>사용자 지정</ep:PresentationFormat>
  <ep:Paragraphs>113</ep:Paragraphs>
  <ep:Slides>35</ep:Slides>
  <ep:Notes>13</ep:Notes>
  <ep:TotalTime>0</ep:TotalTime>
  <ep:HiddenSlides>0</ep:HiddenSlides>
  <ep:MMClips>0</ep:MMClips>
  <ep:HeadingPairs>
    <vt:vector size="4" baseType="variant">
      <vt:variant>
        <vt:lpstr>테마</vt:lpstr>
      </vt:variant>
      <vt:variant>
        <vt:i4>6</vt:i4>
      </vt:variant>
      <vt:variant>
        <vt:lpstr>슬라이드 제목</vt:lpstr>
      </vt:variant>
      <vt:variant>
        <vt:i4>35</vt:i4>
      </vt:variant>
    </vt:vector>
  </ep:HeadingPairs>
  <ep:TitlesOfParts>
    <vt:vector size="41" baseType="lpstr">
      <vt:lpstr>Office 테마</vt:lpstr>
      <vt:lpstr>7_Office 테마</vt:lpstr>
      <vt:lpstr>2_파형</vt:lpstr>
      <vt:lpstr>3_Office 테마</vt:lpstr>
      <vt:lpstr>26_BasicWhite</vt:lpstr>
      <vt:lpstr>8_Office 테마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</vt:vector>
  </ep:TitlesOfParts>
  <ep:HyperlinkBase/>
  <ep:Application>Show</ep:Application>
  <ep:AppVersion>12.0000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2022-06-11T10:00:30.000</dcterms:created>
  <dc:creator>이현영</dc:creator>
  <cp:lastModifiedBy>USER</cp:lastModifiedBy>
  <dcterms:modified xsi:type="dcterms:W3CDTF">2023-11-25T09:06:00.789</dcterms:modified>
  <cp:revision>171</cp:revision>
  <dc:title>PowerPoint 프레젠테이션</dc:title>
  <cp:version/>
</cp:coreProperties>
</file>

<file path=docProps/custom.xml><?xml version="1.0" encoding="utf-8"?>
<cfp:Properties xmlns:r="http://schemas.openxmlformats.org/officeDocument/2006/relationships" xmlns:cfp="http://schemas.openxmlformats.org/officeDocument/2006/custom-properties" xmlns:vt="http://schemas.openxmlformats.org/officeDocument/2006/docPropsVTypes"/>
</file>