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2"/>
  </p:notesMasterIdLst>
  <p:sldIdLst>
    <p:sldId id="1082" r:id="rId3"/>
    <p:sldId id="1056" r:id="rId4"/>
    <p:sldId id="1083" r:id="rId5"/>
    <p:sldId id="1132" r:id="rId6"/>
    <p:sldId id="1133" r:id="rId7"/>
    <p:sldId id="1134" r:id="rId8"/>
    <p:sldId id="1126" r:id="rId9"/>
    <p:sldId id="1127" r:id="rId10"/>
    <p:sldId id="1128" r:id="rId11"/>
    <p:sldId id="1140" r:id="rId12"/>
    <p:sldId id="1144" r:id="rId13"/>
    <p:sldId id="1041" r:id="rId14"/>
    <p:sldId id="1042" r:id="rId15"/>
    <p:sldId id="1142" r:id="rId16"/>
    <p:sldId id="1143" r:id="rId17"/>
    <p:sldId id="270" r:id="rId18"/>
    <p:sldId id="281" r:id="rId19"/>
    <p:sldId id="282" r:id="rId20"/>
    <p:sldId id="276" r:id="rId21"/>
    <p:sldId id="862" r:id="rId22"/>
    <p:sldId id="1135" r:id="rId23"/>
    <p:sldId id="1136" r:id="rId24"/>
    <p:sldId id="1137" r:id="rId25"/>
    <p:sldId id="1138" r:id="rId26"/>
    <p:sldId id="1139" r:id="rId27"/>
    <p:sldId id="293" r:id="rId28"/>
    <p:sldId id="1125" r:id="rId29"/>
    <p:sldId id="280" r:id="rId30"/>
    <p:sldId id="283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749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듣는 친구들의 맘에도 성령님의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따뜻함이 느껴지길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그래서 새로운 친구들과도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드리며 아름다운 교회의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모습을 함께 만들어가는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749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현대교회 어린이들이 되게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500174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세   한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나아가거라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바깥으로 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나아가거라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백성이 돌아올 길을 만들어라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2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세   한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큰길을 닦고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돌들을 없애어라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뭇 민족이 보도록 깃발을 올려라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36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500174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세   한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보아라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주님께서 땅 끝까지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선포하신다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딸 시온에게 일러주어라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2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보아라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너의 구원자가 오신다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모든 사람이 하나님의 구원을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보게 될 것이다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전노엘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1576" y="2564904"/>
            <a:ext cx="831028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성령강림후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제 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4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실행 단추: 홈 2">
            <a:hlinkClick r:id="rId3" action="ppaction://hlinksldjump" highlightClick="1"/>
          </p:cNvPr>
          <p:cNvSpPr/>
          <p:nvPr/>
        </p:nvSpPr>
        <p:spPr>
          <a:xfrm>
            <a:off x="103242" y="330353"/>
            <a:ext cx="721101" cy="721059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7" tIns="45738" rIns="91477" bIns="45738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김범식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실행 단추: 홈 2">
            <a:hlinkClick r:id="rId3" action="ppaction://hlinksldjump" highlightClick="1"/>
          </p:cNvPr>
          <p:cNvSpPr/>
          <p:nvPr/>
        </p:nvSpPr>
        <p:spPr>
          <a:xfrm>
            <a:off x="247779" y="330353"/>
            <a:ext cx="721101" cy="71947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7" tIns="45738" rIns="91477" bIns="45738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십자가의 사랑으로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깨끗하게 하시고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아버지의 자녀로 살 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있게 하심을 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시간 예배 드리는 저희들의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마음을 들여다보시고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새롭게 하여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성령님께서 친히 오셔서 마음이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뜨겁게 하시고 강하게 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어려움을 겪는 친구가 보이게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하시어 기도로 도움을 주는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저희들이 되게 하시고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믿지 않는 친구들에게 예수님의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십자가를 전할 때에도 저희들의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말에 큰 힘이 느껴져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5398</TotalTime>
  <Words>417</Words>
  <Application>Microsoft Office PowerPoint</Application>
  <PresentationFormat>화면 슬라이드 쇼(4:3)</PresentationFormat>
  <Paragraphs>123</Paragraphs>
  <Slides>29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공동기도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기도- 전노엘 어린이</vt:lpstr>
      <vt:lpstr>설  교 -  김광래 전도사님</vt:lpstr>
      <vt:lpstr>슬라이드 21</vt:lpstr>
      <vt:lpstr>슬라이드 22</vt:lpstr>
      <vt:lpstr>슬라이드 23</vt:lpstr>
      <vt:lpstr>슬라이드 24</vt:lpstr>
      <vt:lpstr>슬라이드 25</vt:lpstr>
      <vt:lpstr>헌금 기도 –  김범식 어린이</vt:lpstr>
      <vt:lpstr>광  고</vt:lpstr>
      <vt:lpstr>슬라이드 28</vt:lpstr>
      <vt:lpstr>슬라이드 29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684</cp:revision>
  <dcterms:created xsi:type="dcterms:W3CDTF">2002-08-20T12:26:03Z</dcterms:created>
  <dcterms:modified xsi:type="dcterms:W3CDTF">2015-06-20T00:41:42Z</dcterms:modified>
</cp:coreProperties>
</file>