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542" r:id="rId17"/>
    <p:sldMasterId id="2147485555" r:id="rId18"/>
  </p:sldMasterIdLst>
  <p:notesMasterIdLst>
    <p:notesMasterId r:id="rId51"/>
  </p:notesMasterIdLst>
  <p:sldIdLst>
    <p:sldId id="1998" r:id="rId19"/>
    <p:sldId id="2478" r:id="rId20"/>
    <p:sldId id="2497" r:id="rId21"/>
    <p:sldId id="2498" r:id="rId22"/>
    <p:sldId id="2467" r:id="rId23"/>
    <p:sldId id="2468" r:id="rId24"/>
    <p:sldId id="2501" r:id="rId25"/>
    <p:sldId id="2502" r:id="rId26"/>
    <p:sldId id="2503" r:id="rId27"/>
    <p:sldId id="2504" r:id="rId28"/>
    <p:sldId id="2499" r:id="rId29"/>
    <p:sldId id="2500" r:id="rId30"/>
    <p:sldId id="2346" r:id="rId31"/>
    <p:sldId id="2302" r:id="rId32"/>
    <p:sldId id="2303" r:id="rId33"/>
    <p:sldId id="2304" r:id="rId34"/>
    <p:sldId id="2305" r:id="rId35"/>
    <p:sldId id="2505" r:id="rId36"/>
    <p:sldId id="2506" r:id="rId37"/>
    <p:sldId id="2445" r:id="rId38"/>
    <p:sldId id="2309" r:id="rId39"/>
    <p:sldId id="2318" r:id="rId40"/>
    <p:sldId id="2312" r:id="rId41"/>
    <p:sldId id="2507" r:id="rId42"/>
    <p:sldId id="2508" r:id="rId43"/>
    <p:sldId id="2315" r:id="rId44"/>
    <p:sldId id="1125" r:id="rId45"/>
    <p:sldId id="2006" r:id="rId46"/>
    <p:sldId id="1932" r:id="rId47"/>
    <p:sldId id="1933" r:id="rId48"/>
    <p:sldId id="1934" r:id="rId49"/>
    <p:sldId id="2363" r:id="rId50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27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646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005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14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904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93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5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6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54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72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9DF8-9DC3-4E69-90D1-E242F8C8495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4835-3E36-4687-80D0-3508E0CEA4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219DF8-9DC3-4E69-90D1-E242F8C8495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D4835-3E36-4687-80D0-3508E0CEA4B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327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85753" y="-71462"/>
            <a:ext cx="11620539" cy="1143000"/>
          </a:xfrm>
        </p:spPr>
        <p:txBody>
          <a:bodyPr>
            <a:normAutofit/>
          </a:bodyPr>
          <a:lstStyle/>
          <a:p>
            <a:r>
              <a:rPr lang="ko-KR" altLang="en-US" sz="6000" b="1" dirty="0">
                <a:latin typeface="1훈레몬소다 Regular" pitchFamily="18" charset="-127"/>
                <a:ea typeface="1훈레몬소다 Regular" pitchFamily="18" charset="-127"/>
              </a:rPr>
              <a:t>그 사랑 기억하게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71461" y="1714491"/>
            <a:ext cx="10972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사랑 기억하게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은혜 더 깨닫게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큰 사랑 갚을 수 없는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은혜로 따뜻하게 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품게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24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761963" y="2143116"/>
            <a:ext cx="109728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다른 생각 다른 모습 </a:t>
            </a: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주님 안에서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아름답게 아름답게 어울려 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서로 서로 </a:t>
            </a: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볼 때마다 </a:t>
            </a: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하늘소망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볼 수 있게 볼 수 있게 </a:t>
            </a: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24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 절 다섯 번째 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남윤호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063552" y="2045981"/>
            <a:ext cx="7848872" cy="238524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히브리서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508900" y="3645023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453968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히브리서 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8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오직 선을 행함과 서로 나누어 주기를 잊지 말라 하나님은 이 </a:t>
            </a:r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ko-KR" altLang="en-US" sz="5800" b="1" dirty="0" smtClean="0">
                <a:solidFill>
                  <a:prstClr val="black"/>
                </a:solidFill>
              </a:rPr>
              <a:t>같은 제사를 </a:t>
            </a:r>
            <a:r>
              <a:rPr lang="ko-KR" altLang="en-US" sz="5800" b="1" dirty="0" err="1" smtClean="0">
                <a:solidFill>
                  <a:prstClr val="black"/>
                </a:solidFill>
              </a:rPr>
              <a:t>기뻐하시느니라</a:t>
            </a:r>
            <a:endParaRPr lang="ko-KR" altLang="en-US" sz="5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latin typeface="HY그래픽M"/>
                <a:ea typeface="HY그래픽M"/>
              </a:rPr>
              <a:t>선을 행하자</a:t>
            </a:r>
            <a:r>
              <a:rPr lang="en-US" altLang="ko-KR" sz="5400" b="1" dirty="0" smtClean="0">
                <a:latin typeface="HY그래픽M"/>
                <a:ea typeface="HY그래픽M"/>
              </a:rPr>
              <a:t>!</a:t>
            </a:r>
            <a:endParaRPr lang="ko-KR" altLang="en-US" sz="5400" b="1" dirty="0"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85753" y="-71462"/>
            <a:ext cx="11620539" cy="1143000"/>
          </a:xfrm>
        </p:spPr>
        <p:txBody>
          <a:bodyPr>
            <a:normAutofit/>
          </a:bodyPr>
          <a:lstStyle/>
          <a:p>
            <a:r>
              <a:rPr lang="ko-KR" altLang="en-US" sz="6000" b="1" dirty="0">
                <a:latin typeface="1훈레몬소다 Regular" pitchFamily="18" charset="-127"/>
                <a:ea typeface="1훈레몬소다 Regular" pitchFamily="18" charset="-127"/>
              </a:rPr>
              <a:t>그 사랑 기억하게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83285" y="1473812"/>
            <a:ext cx="10972800" cy="401876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사랑 기억하게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은혜 더 깨닫게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큰 사랑 갚을 수 없는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그 은혜로 따뜻하게 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품게 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48" y="5492750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1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767408" y="1268760"/>
            <a:ext cx="109728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다른 생각 다른 모습 </a:t>
            </a: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주님 안에서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아름답게 아름답게 어울려 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서로 서로 </a:t>
            </a: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볼 때마다 </a:t>
            </a: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하늘소망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  <a:p>
            <a:pPr algn="ctr">
              <a:buNone/>
            </a:pPr>
            <a:r>
              <a:rPr lang="ko-KR" altLang="en-US" sz="5400" b="1" dirty="0" smtClean="0">
                <a:latin typeface="1훈레몬소다 Regular" pitchFamily="18" charset="-127"/>
                <a:ea typeface="1훈레몬소다 Regular" pitchFamily="18" charset="-127"/>
              </a:rPr>
              <a:t>볼 수 있게 볼 수 있게 </a:t>
            </a:r>
            <a:r>
              <a:rPr lang="ko-KR" altLang="en-US" sz="5400" b="1" dirty="0">
                <a:latin typeface="1훈레몬소다 Regular" pitchFamily="18" charset="-127"/>
                <a:ea typeface="1훈레몬소다 Regular" pitchFamily="18" charset="-127"/>
              </a:rPr>
              <a:t>해주세요</a:t>
            </a:r>
            <a:endParaRPr lang="en-US" altLang="ko-KR" sz="5400" b="1" dirty="0">
              <a:latin typeface="1훈레몬소다 Regular" pitchFamily="18" charset="-127"/>
              <a:ea typeface="1훈레몬소다 Regular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492750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이예준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1542b66-be90-4ea2-9bb2-b25b806b2984"/>
    <ds:schemaRef ds:uri="20f6cbf1-5f90-4908-b26f-e717de8939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14823</TotalTime>
  <Words>455</Words>
  <Application>Microsoft Office PowerPoint</Application>
  <PresentationFormat>사용자 지정</PresentationFormat>
  <Paragraphs>162</Paragraphs>
  <Slides>32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32</vt:i4>
      </vt:variant>
    </vt:vector>
  </HeadingPairs>
  <TitlesOfParts>
    <vt:vector size="47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 사랑 기억하게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 사랑 기억하게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1266</cp:revision>
  <dcterms:created xsi:type="dcterms:W3CDTF">2002-08-20T12:26:03Z</dcterms:created>
  <dcterms:modified xsi:type="dcterms:W3CDTF">2022-04-02T19:44:55Z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