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72" r:id="rId5"/>
    <p:sldMasterId id="2147483801" r:id="rId6"/>
    <p:sldMasterId id="2147483917" r:id="rId7"/>
    <p:sldMasterId id="2147484097" r:id="rId8"/>
    <p:sldMasterId id="2147484182" r:id="rId9"/>
    <p:sldMasterId id="2147484194" r:id="rId10"/>
    <p:sldMasterId id="2147484242" r:id="rId11"/>
  </p:sldMasterIdLst>
  <p:notesMasterIdLst>
    <p:notesMasterId r:id="rId55"/>
  </p:notesMasterIdLst>
  <p:sldIdLst>
    <p:sldId id="1998" r:id="rId12"/>
    <p:sldId id="2753" r:id="rId13"/>
    <p:sldId id="2585" r:id="rId14"/>
    <p:sldId id="2586" r:id="rId15"/>
    <p:sldId id="2852" r:id="rId16"/>
    <p:sldId id="2853" r:id="rId17"/>
    <p:sldId id="2854" r:id="rId18"/>
    <p:sldId id="2836" r:id="rId19"/>
    <p:sldId id="2835" r:id="rId20"/>
    <p:sldId id="2838" r:id="rId21"/>
    <p:sldId id="2839" r:id="rId22"/>
    <p:sldId id="2840" r:id="rId23"/>
    <p:sldId id="2841" r:id="rId24"/>
    <p:sldId id="2842" r:id="rId25"/>
    <p:sldId id="2843" r:id="rId26"/>
    <p:sldId id="2614" r:id="rId27"/>
    <p:sldId id="2547" r:id="rId28"/>
    <p:sldId id="2548" r:id="rId29"/>
    <p:sldId id="2549" r:id="rId30"/>
    <p:sldId id="2550" r:id="rId31"/>
    <p:sldId id="2855" r:id="rId32"/>
    <p:sldId id="2856" r:id="rId33"/>
    <p:sldId id="2857" r:id="rId34"/>
    <p:sldId id="2445" r:id="rId35"/>
    <p:sldId id="2553" r:id="rId36"/>
    <p:sldId id="2634" r:id="rId37"/>
    <p:sldId id="2312" r:id="rId38"/>
    <p:sldId id="2768" r:id="rId39"/>
    <p:sldId id="2858" r:id="rId40"/>
    <p:sldId id="2859" r:id="rId41"/>
    <p:sldId id="2860" r:id="rId42"/>
    <p:sldId id="2861" r:id="rId43"/>
    <p:sldId id="2862" r:id="rId44"/>
    <p:sldId id="2863" r:id="rId45"/>
    <p:sldId id="2315" r:id="rId46"/>
    <p:sldId id="2641" r:id="rId47"/>
    <p:sldId id="2864" r:id="rId48"/>
    <p:sldId id="2866" r:id="rId49"/>
    <p:sldId id="2865" r:id="rId50"/>
    <p:sldId id="1932" r:id="rId51"/>
    <p:sldId id="1933" r:id="rId52"/>
    <p:sldId id="1934" r:id="rId53"/>
    <p:sldId id="2363" r:id="rId54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9E1FE2A-B5D2-4E6C-81A6-018B8DD7E524}" v="24" dt="2022-11-19T05:40:06.5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94687" autoAdjust="0"/>
  </p:normalViewPr>
  <p:slideViewPr>
    <p:cSldViewPr snapToGrid="0">
      <p:cViewPr varScale="1">
        <p:scale>
          <a:sx n="79" d="100"/>
          <a:sy n="79" d="100"/>
        </p:scale>
        <p:origin x="-744" y="-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0349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tableStyles" Target="tableStyles.xml"/><Relationship Id="rId6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viewProps" Target="view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0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A8BDFC-D22E-4261-8EE4-989EA2EF652D}" type="datetimeFigureOut">
              <a:rPr lang="ko-KR" altLang="en-US" smtClean="0"/>
              <a:t>2023-06-18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86F90B-29EA-4C02-BF72-5D8E4F5529C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5631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5956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922725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16FDB8-604E-4BE2-A957-D744E861979B}" type="slidenum">
              <a:rPr lang="en-US" altLang="ko-KR" smtClean="0">
                <a:solidFill>
                  <a:prstClr val="black"/>
                </a:solidFill>
              </a:rPr>
              <a:pPr/>
              <a:t>37</a:t>
            </a:fld>
            <a:endParaRPr lang="en-US" altLang="ko-KR">
              <a:solidFill>
                <a:prstClr val="black"/>
              </a:solidFill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ko-KR" altLang="en-US" dirty="0"/>
              <a:t>마우스 오른쪽 클릭 후 텍스트편집</a:t>
            </a:r>
            <a:r>
              <a:rPr lang="en-US" altLang="ko-KR" dirty="0"/>
              <a:t>(</a:t>
            </a:r>
            <a:r>
              <a:rPr lang="ko-KR" altLang="en-US" dirty="0"/>
              <a:t>문자열추가</a:t>
            </a:r>
            <a:r>
              <a:rPr lang="en-US" altLang="ko-KR" dirty="0"/>
              <a:t>) </a:t>
            </a:r>
            <a:r>
              <a:rPr lang="ko-KR" altLang="en-US" dirty="0"/>
              <a:t>버튼 </a:t>
            </a:r>
            <a:r>
              <a:rPr lang="ko-KR" altLang="en-US" dirty="0" err="1"/>
              <a:t>누른후</a:t>
            </a:r>
            <a:r>
              <a:rPr lang="ko-KR" altLang="en-US" dirty="0"/>
              <a:t> 텍스트 삽입 바랍니다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38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39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56606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25673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FA78CD-5D77-4E37-9194-F0364187A994}" type="slidenum">
              <a:rPr kumimoji="1" lang="en-US" altLang="ko-KR" smtClean="0">
                <a:solidFill>
                  <a:prstClr val="black"/>
                </a:solidFill>
                <a:latin typeface="Arial" charset="0"/>
                <a:ea typeface="굴림" pitchFamily="50" charset="-127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kumimoji="1" lang="en-US" altLang="ko-KR">
              <a:solidFill>
                <a:prstClr val="black"/>
              </a:solidFill>
              <a:latin typeface="Arial" charset="0"/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23147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725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332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072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651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306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2287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168735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="" xmlns:a16="http://schemas.microsoft.com/office/drawing/2014/main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2023-06-18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0221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="" xmlns:a16="http://schemas.microsoft.com/office/drawing/2014/main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2023-06-18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975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="" xmlns:a16="http://schemas.microsoft.com/office/drawing/2014/main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="" xmlns:a16="http://schemas.microsoft.com/office/drawing/2014/main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2023-06-18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5404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793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472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3664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9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8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8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7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7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67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6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5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11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824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667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6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573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6461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990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234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41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58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2023-06-18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3038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781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39" indent="0">
              <a:buNone/>
              <a:defRPr sz="2800"/>
            </a:lvl2pPr>
            <a:lvl3pPr marL="913890" indent="0">
              <a:buNone/>
              <a:defRPr sz="2400"/>
            </a:lvl3pPr>
            <a:lvl4pPr marL="1370838" indent="0">
              <a:buNone/>
              <a:defRPr sz="2100"/>
            </a:lvl4pPr>
            <a:lvl5pPr marL="1827781" indent="0">
              <a:buNone/>
              <a:defRPr sz="2100"/>
            </a:lvl5pPr>
            <a:lvl6pPr marL="2284738" indent="0">
              <a:buNone/>
              <a:defRPr sz="2100"/>
            </a:lvl6pPr>
            <a:lvl7pPr marL="2741673" indent="0">
              <a:buNone/>
              <a:defRPr sz="2100"/>
            </a:lvl7pPr>
            <a:lvl8pPr marL="3198608" indent="0">
              <a:buNone/>
              <a:defRPr sz="2100"/>
            </a:lvl8pPr>
            <a:lvl9pPr marL="365554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536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5392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019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989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989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037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="" xmlns:a16="http://schemas.microsoft.com/office/drawing/2014/main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434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6958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6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59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4664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="" xmlns:a16="http://schemas.microsoft.com/office/drawing/2014/main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7420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="" xmlns:a16="http://schemas.microsoft.com/office/drawing/2014/main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="" xmlns:a16="http://schemas.microsoft.com/office/drawing/2014/main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="" xmlns:a16="http://schemas.microsoft.com/office/drawing/2014/main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="" xmlns:a16="http://schemas.microsoft.com/office/drawing/2014/main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>
            <a:extLst>
              <a:ext uri="{FF2B5EF4-FFF2-40B4-BE49-F238E27FC236}">
                <a16:creationId xmlns="" xmlns:a16="http://schemas.microsoft.com/office/drawing/2014/main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>
            <a:extLst>
              <a:ext uri="{FF2B5EF4-FFF2-40B4-BE49-F238E27FC236}">
                <a16:creationId xmlns="" xmlns:a16="http://schemas.microsoft.com/office/drawing/2014/main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6694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="" xmlns:a16="http://schemas.microsoft.com/office/drawing/2014/main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>
            <a:extLst>
              <a:ext uri="{FF2B5EF4-FFF2-40B4-BE49-F238E27FC236}">
                <a16:creationId xmlns="" xmlns:a16="http://schemas.microsoft.com/office/drawing/2014/main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="" xmlns:a16="http://schemas.microsoft.com/office/drawing/2014/main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9224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="" xmlns:a16="http://schemas.microsoft.com/office/drawing/2014/main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>
            <a:extLst>
              <a:ext uri="{FF2B5EF4-FFF2-40B4-BE49-F238E27FC236}">
                <a16:creationId xmlns="" xmlns:a16="http://schemas.microsoft.com/office/drawing/2014/main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="" xmlns:a16="http://schemas.microsoft.com/office/drawing/2014/main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079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8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60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2023-06-18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85544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5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5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="" xmlns:a16="http://schemas.microsoft.com/office/drawing/2014/main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5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0323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5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="" xmlns:a16="http://schemas.microsoft.com/office/drawing/2014/main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5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="" xmlns:a16="http://schemas.microsoft.com/office/drawing/2014/main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5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7306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="" xmlns:a16="http://schemas.microsoft.com/office/drawing/2014/main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5268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="" xmlns:a16="http://schemas.microsoft.com/office/drawing/2014/main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="" xmlns:a16="http://schemas.microsoft.com/office/drawing/2014/main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4155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6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0279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278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540" y="4203734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40" y="4075430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459" y="4074509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698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1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5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27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69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6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6313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6278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254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334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254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334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0328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639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="" xmlns:a16="http://schemas.microsoft.com/office/drawing/2014/main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2023-06-18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43790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334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7809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745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755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0906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140" y="338819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399" y="278554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703" indent="0">
              <a:buNone/>
              <a:defRPr sz="2800"/>
            </a:lvl2pPr>
            <a:lvl3pPr marL="913422" indent="0">
              <a:buNone/>
              <a:defRPr sz="2400"/>
            </a:lvl3pPr>
            <a:lvl4pPr marL="1370140" indent="0">
              <a:buNone/>
              <a:defRPr sz="2000"/>
            </a:lvl4pPr>
            <a:lvl5pPr marL="1826850" indent="0">
              <a:buNone/>
              <a:defRPr sz="2000"/>
            </a:lvl5pPr>
            <a:lvl6pPr marL="2283566" indent="0">
              <a:buNone/>
              <a:defRPr sz="2000"/>
            </a:lvl6pPr>
            <a:lvl7pPr marL="2740278" indent="0">
              <a:buNone/>
              <a:defRPr sz="2000"/>
            </a:lvl7pPr>
            <a:lvl8pPr marL="3196979" indent="0">
              <a:buNone/>
              <a:defRPr sz="2000"/>
            </a:lvl8pPr>
            <a:lvl9pPr marL="3653691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0653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3721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1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50691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632"/>
            <a:ext cx="103632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0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0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47051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272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15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70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0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103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04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0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0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07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0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32272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3845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03" indent="0">
              <a:buNone/>
              <a:defRPr sz="2100" b="1"/>
            </a:lvl2pPr>
            <a:lvl3pPr marL="914022" indent="0">
              <a:buNone/>
              <a:defRPr sz="1900" b="1"/>
            </a:lvl3pPr>
            <a:lvl4pPr marL="1371034" indent="0">
              <a:buNone/>
              <a:defRPr sz="1500" b="1"/>
            </a:lvl4pPr>
            <a:lvl5pPr marL="1828046" indent="0">
              <a:buNone/>
              <a:defRPr sz="1500" b="1"/>
            </a:lvl5pPr>
            <a:lvl6pPr marL="2285066" indent="0">
              <a:buNone/>
              <a:defRPr sz="1500" b="1"/>
            </a:lvl6pPr>
            <a:lvl7pPr marL="2742070" indent="0">
              <a:buNone/>
              <a:defRPr sz="1500" b="1"/>
            </a:lvl7pPr>
            <a:lvl8pPr marL="3199072" indent="0">
              <a:buNone/>
              <a:defRPr sz="1500" b="1"/>
            </a:lvl8pPr>
            <a:lvl9pPr marL="3656075" indent="0">
              <a:buNone/>
              <a:defRPr sz="15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542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03" indent="0">
              <a:buNone/>
              <a:defRPr sz="2100" b="1"/>
            </a:lvl2pPr>
            <a:lvl3pPr marL="914022" indent="0">
              <a:buNone/>
              <a:defRPr sz="1900" b="1"/>
            </a:lvl3pPr>
            <a:lvl4pPr marL="1371034" indent="0">
              <a:buNone/>
              <a:defRPr sz="1500" b="1"/>
            </a:lvl4pPr>
            <a:lvl5pPr marL="1828046" indent="0">
              <a:buNone/>
              <a:defRPr sz="1500" b="1"/>
            </a:lvl5pPr>
            <a:lvl6pPr marL="2285066" indent="0">
              <a:buNone/>
              <a:defRPr sz="1500" b="1"/>
            </a:lvl6pPr>
            <a:lvl7pPr marL="2742070" indent="0">
              <a:buNone/>
              <a:defRPr sz="1500" b="1"/>
            </a:lvl7pPr>
            <a:lvl8pPr marL="3199072" indent="0">
              <a:buNone/>
              <a:defRPr sz="1500" b="1"/>
            </a:lvl8pPr>
            <a:lvl9pPr marL="3656075" indent="0">
              <a:buNone/>
              <a:defRPr sz="15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54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4824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="" xmlns:a16="http://schemas.microsoft.com/office/drawing/2014/main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="" xmlns:a16="http://schemas.microsoft.com/office/drawing/2014/main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="" xmlns:a16="http://schemas.microsoft.com/office/drawing/2014/main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="" xmlns:a16="http://schemas.microsoft.com/office/drawing/2014/main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2023-06-18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="" xmlns:a16="http://schemas.microsoft.com/office/drawing/2014/main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="" xmlns:a16="http://schemas.microsoft.com/office/drawing/2014/main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1869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56890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79074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127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43" y="27325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003" indent="0">
              <a:buNone/>
              <a:defRPr sz="1200"/>
            </a:lvl2pPr>
            <a:lvl3pPr marL="914022" indent="0">
              <a:buNone/>
              <a:defRPr sz="1100"/>
            </a:lvl3pPr>
            <a:lvl4pPr marL="1371034" indent="0">
              <a:buNone/>
              <a:defRPr sz="900"/>
            </a:lvl4pPr>
            <a:lvl5pPr marL="1828046" indent="0">
              <a:buNone/>
              <a:defRPr sz="900"/>
            </a:lvl5pPr>
            <a:lvl6pPr marL="2285066" indent="0">
              <a:buNone/>
              <a:defRPr sz="900"/>
            </a:lvl6pPr>
            <a:lvl7pPr marL="2742070" indent="0">
              <a:buNone/>
              <a:defRPr sz="900"/>
            </a:lvl7pPr>
            <a:lvl8pPr marL="3199072" indent="0">
              <a:buNone/>
              <a:defRPr sz="900"/>
            </a:lvl8pPr>
            <a:lvl9pPr marL="3656075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8785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74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03" indent="0">
              <a:buNone/>
              <a:defRPr sz="2800"/>
            </a:lvl2pPr>
            <a:lvl3pPr marL="914022" indent="0">
              <a:buNone/>
              <a:defRPr sz="2400"/>
            </a:lvl3pPr>
            <a:lvl4pPr marL="1371034" indent="0">
              <a:buNone/>
              <a:defRPr sz="2100"/>
            </a:lvl4pPr>
            <a:lvl5pPr marL="1828046" indent="0">
              <a:buNone/>
              <a:defRPr sz="2100"/>
            </a:lvl5pPr>
            <a:lvl6pPr marL="2285066" indent="0">
              <a:buNone/>
              <a:defRPr sz="2100"/>
            </a:lvl6pPr>
            <a:lvl7pPr marL="2742070" indent="0">
              <a:buNone/>
              <a:defRPr sz="2100"/>
            </a:lvl7pPr>
            <a:lvl8pPr marL="3199072" indent="0">
              <a:buNone/>
              <a:defRPr sz="2100"/>
            </a:lvl8pPr>
            <a:lvl9pPr marL="3656075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429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003" indent="0">
              <a:buNone/>
              <a:defRPr sz="1200"/>
            </a:lvl2pPr>
            <a:lvl3pPr marL="914022" indent="0">
              <a:buNone/>
              <a:defRPr sz="1100"/>
            </a:lvl3pPr>
            <a:lvl4pPr marL="1371034" indent="0">
              <a:buNone/>
              <a:defRPr sz="900"/>
            </a:lvl4pPr>
            <a:lvl5pPr marL="1828046" indent="0">
              <a:buNone/>
              <a:defRPr sz="900"/>
            </a:lvl5pPr>
            <a:lvl6pPr marL="2285066" indent="0">
              <a:buNone/>
              <a:defRPr sz="900"/>
            </a:lvl6pPr>
            <a:lvl7pPr marL="2742070" indent="0">
              <a:buNone/>
              <a:defRPr sz="900"/>
            </a:lvl7pPr>
            <a:lvl8pPr marL="3199072" indent="0">
              <a:buNone/>
              <a:defRPr sz="900"/>
            </a:lvl8pPr>
            <a:lvl9pPr marL="3656075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2657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59916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830"/>
            <a:ext cx="27432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830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38764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668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1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2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2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71707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65322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13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22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2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0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09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12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1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1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21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24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43555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859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="" xmlns:a16="http://schemas.microsoft.com/office/drawing/2014/main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2023-06-18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="" xmlns:a16="http://schemas.microsoft.com/office/drawing/2014/main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="" xmlns:a16="http://schemas.microsoft.com/office/drawing/2014/main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46597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7" indent="0">
              <a:buNone/>
              <a:defRPr sz="2000" b="1"/>
            </a:lvl2pPr>
            <a:lvl3pPr marL="914064" indent="0">
              <a:buNone/>
              <a:defRPr sz="1900" b="1"/>
            </a:lvl3pPr>
            <a:lvl4pPr marL="1371096" indent="0">
              <a:buNone/>
              <a:defRPr sz="1600" b="1"/>
            </a:lvl4pPr>
            <a:lvl5pPr marL="1828126" indent="0">
              <a:buNone/>
              <a:defRPr sz="1600" b="1"/>
            </a:lvl5pPr>
            <a:lvl6pPr marL="2285166" indent="0">
              <a:buNone/>
              <a:defRPr sz="1600" b="1"/>
            </a:lvl6pPr>
            <a:lvl7pPr marL="2742190" indent="0">
              <a:buNone/>
              <a:defRPr sz="1600" b="1"/>
            </a:lvl7pPr>
            <a:lvl8pPr marL="3199216" indent="0">
              <a:buNone/>
              <a:defRPr sz="1600" b="1"/>
            </a:lvl8pPr>
            <a:lvl9pPr marL="365624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564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7" indent="0">
              <a:buNone/>
              <a:defRPr sz="2000" b="1"/>
            </a:lvl2pPr>
            <a:lvl3pPr marL="914064" indent="0">
              <a:buNone/>
              <a:defRPr sz="1900" b="1"/>
            </a:lvl3pPr>
            <a:lvl4pPr marL="1371096" indent="0">
              <a:buNone/>
              <a:defRPr sz="1600" b="1"/>
            </a:lvl4pPr>
            <a:lvl5pPr marL="1828126" indent="0">
              <a:buNone/>
              <a:defRPr sz="1600" b="1"/>
            </a:lvl5pPr>
            <a:lvl6pPr marL="2285166" indent="0">
              <a:buNone/>
              <a:defRPr sz="1600" b="1"/>
            </a:lvl6pPr>
            <a:lvl7pPr marL="2742190" indent="0">
              <a:buNone/>
              <a:defRPr sz="1600" b="1"/>
            </a:lvl7pPr>
            <a:lvl8pPr marL="3199216" indent="0">
              <a:buNone/>
              <a:defRPr sz="1600" b="1"/>
            </a:lvl8pPr>
            <a:lvl9pPr marL="365624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56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55074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997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72042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085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29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027" indent="0">
              <a:buNone/>
              <a:defRPr sz="1200"/>
            </a:lvl2pPr>
            <a:lvl3pPr marL="914064" indent="0">
              <a:buNone/>
              <a:defRPr sz="1100"/>
            </a:lvl3pPr>
            <a:lvl4pPr marL="1371096" indent="0">
              <a:buNone/>
              <a:defRPr sz="900"/>
            </a:lvl4pPr>
            <a:lvl5pPr marL="1828126" indent="0">
              <a:buNone/>
              <a:defRPr sz="900"/>
            </a:lvl5pPr>
            <a:lvl6pPr marL="2285166" indent="0">
              <a:buNone/>
              <a:defRPr sz="900"/>
            </a:lvl6pPr>
            <a:lvl7pPr marL="2742190" indent="0">
              <a:buNone/>
              <a:defRPr sz="900"/>
            </a:lvl7pPr>
            <a:lvl8pPr marL="3199216" indent="0">
              <a:buNone/>
              <a:defRPr sz="900"/>
            </a:lvl8pPr>
            <a:lvl9pPr marL="3656243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75627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37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27" indent="0">
              <a:buNone/>
              <a:defRPr sz="2800"/>
            </a:lvl2pPr>
            <a:lvl3pPr marL="914064" indent="0">
              <a:buNone/>
              <a:defRPr sz="2400"/>
            </a:lvl3pPr>
            <a:lvl4pPr marL="1371096" indent="0">
              <a:buNone/>
              <a:defRPr sz="2000"/>
            </a:lvl4pPr>
            <a:lvl5pPr marL="1828126" indent="0">
              <a:buNone/>
              <a:defRPr sz="2000"/>
            </a:lvl5pPr>
            <a:lvl6pPr marL="2285166" indent="0">
              <a:buNone/>
              <a:defRPr sz="2000"/>
            </a:lvl6pPr>
            <a:lvl7pPr marL="2742190" indent="0">
              <a:buNone/>
              <a:defRPr sz="2000"/>
            </a:lvl7pPr>
            <a:lvl8pPr marL="3199216" indent="0">
              <a:buNone/>
              <a:defRPr sz="2000"/>
            </a:lvl8pPr>
            <a:lvl9pPr marL="3656243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85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027" indent="0">
              <a:buNone/>
              <a:defRPr sz="1200"/>
            </a:lvl2pPr>
            <a:lvl3pPr marL="914064" indent="0">
              <a:buNone/>
              <a:defRPr sz="1100"/>
            </a:lvl3pPr>
            <a:lvl4pPr marL="1371096" indent="0">
              <a:buNone/>
              <a:defRPr sz="900"/>
            </a:lvl4pPr>
            <a:lvl5pPr marL="1828126" indent="0">
              <a:buNone/>
              <a:defRPr sz="900"/>
            </a:lvl5pPr>
            <a:lvl6pPr marL="2285166" indent="0">
              <a:buNone/>
              <a:defRPr sz="900"/>
            </a:lvl6pPr>
            <a:lvl7pPr marL="2742190" indent="0">
              <a:buNone/>
              <a:defRPr sz="900"/>
            </a:lvl7pPr>
            <a:lvl8pPr marL="3199216" indent="0">
              <a:buNone/>
              <a:defRPr sz="900"/>
            </a:lvl8pPr>
            <a:lvl9pPr marL="3656243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96713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04317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872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872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62464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510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85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9524195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아보카도와 라임"/>
          <p:cNvSpPr>
            <a:spLocks noGrp="1"/>
          </p:cNvSpPr>
          <p:nvPr>
            <p:ph type="pic" idx="21"/>
          </p:nvPr>
        </p:nvSpPr>
        <p:spPr>
          <a:xfrm>
            <a:off x="-577850" y="-647700"/>
            <a:ext cx="13373100" cy="8009467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2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3562350"/>
            <a:ext cx="10985500" cy="2324100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23" name="저자 및 날짜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3845" y="553069"/>
            <a:ext cx="10984311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2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5804955"/>
            <a:ext cx="10985500" cy="558476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9671646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 대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연어 어묵, 샐러드, 후무스가 든 그릇"/>
          <p:cNvSpPr>
            <a:spLocks noGrp="1"/>
          </p:cNvSpPr>
          <p:nvPr>
            <p:ph type="pic" idx="21"/>
          </p:nvPr>
        </p:nvSpPr>
        <p:spPr>
          <a:xfrm>
            <a:off x="5486414" y="-101600"/>
            <a:ext cx="6072419" cy="70675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3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635014"/>
            <a:ext cx="4889500" cy="2941137"/>
          </a:xfrm>
          <a:prstGeom prst="rect">
            <a:avLst/>
          </a:prstGeom>
        </p:spPr>
        <p:txBody>
          <a:bodyPr anchor="b"/>
          <a:lstStyle/>
          <a:p>
            <a:r>
              <a:t>슬라이드 제목</a:t>
            </a:r>
          </a:p>
        </p:txBody>
      </p:sp>
      <p:sp>
        <p:nvSpPr>
          <p:cNvPr id="3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3530288"/>
            <a:ext cx="4889500" cy="2692712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슬라이드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6911097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="" xmlns:a16="http://schemas.microsoft.com/office/drawing/2014/main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2023-06-18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="" xmlns:a16="http://schemas.microsoft.com/office/drawing/2014/main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="" xmlns:a16="http://schemas.microsoft.com/office/drawing/2014/main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38092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슬라이드 제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43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44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71773753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549275"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2597759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4889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61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124252"/>
            <a:ext cx="4889500" cy="4128315"/>
          </a:xfrm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파슬리 버터, 구운 헤이즐넛, 파르메산 치즈를 올린 파파르델레 파스타 그릇"/>
          <p:cNvSpPr>
            <a:spLocks noGrp="1"/>
          </p:cNvSpPr>
          <p:nvPr>
            <p:ph type="pic" idx="22"/>
          </p:nvPr>
        </p:nvSpPr>
        <p:spPr>
          <a:xfrm>
            <a:off x="6096014" y="-203633"/>
            <a:ext cx="5458437" cy="7277916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6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6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5905387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섹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섹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2266950"/>
            <a:ext cx="10985502" cy="2324100"/>
          </a:xfrm>
          <a:prstGeom prst="rect">
            <a:avLst/>
          </a:prstGeom>
        </p:spPr>
        <p:txBody>
          <a:bodyPr anchor="ctr"/>
          <a:lstStyle>
            <a:lvl1pPr>
              <a:defRPr sz="5800" b="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섹션 제목</a:t>
            </a:r>
          </a:p>
        </p:txBody>
      </p:sp>
      <p:sp>
        <p:nvSpPr>
          <p:cNvPr id="72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3273339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전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8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8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6049734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의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의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550"/>
          </a:xfrm>
          <a:prstGeom prst="rect">
            <a:avLst/>
          </a:prstGeom>
        </p:spPr>
        <p:txBody>
          <a:bodyPr/>
          <a:lstStyle/>
          <a:p>
            <a:r>
              <a:t>의제 제목</a:t>
            </a:r>
          </a:p>
        </p:txBody>
      </p:sp>
      <p:sp>
        <p:nvSpPr>
          <p:cNvPr id="89" name="의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의제 부제</a:t>
            </a:r>
          </a:p>
        </p:txBody>
      </p:sp>
      <p:sp>
        <p:nvSpPr>
          <p:cNvPr id="90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1pPr>
            <a:lvl2pPr marL="0" indent="2286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2pPr>
            <a:lvl3pPr marL="0" indent="4572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3pPr>
            <a:lvl4pPr marL="0" indent="6858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4pPr>
            <a:lvl5pPr marL="0" indent="9144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5pPr>
          </a:lstStyle>
          <a:p>
            <a:r>
              <a:t>의제 주제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562057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내역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460425"/>
            <a:ext cx="10985500" cy="193715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내역서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4113973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중요한 사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537964"/>
            <a:ext cx="10985500" cy="362079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사실 정보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4131090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algn="ctr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사실 정보</a:t>
            </a:r>
          </a:p>
        </p:txBody>
      </p:sp>
      <p:sp>
        <p:nvSpPr>
          <p:cNvPr id="10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7473812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속성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5012" y="5337727"/>
            <a:ext cx="10100026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속성</a:t>
            </a:r>
          </a:p>
        </p:txBody>
      </p:sp>
      <p:sp>
        <p:nvSpPr>
          <p:cNvPr id="116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76962" y="2469930"/>
            <a:ext cx="10438077" cy="1918140"/>
          </a:xfrm>
          <a:prstGeom prst="rect">
            <a:avLst/>
          </a:prstGeom>
        </p:spPr>
        <p:txBody>
          <a:bodyPr/>
          <a:lstStyle>
            <a:lvl1pPr marL="319462" indent="-2349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319462" indent="-63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319462" indent="2222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319462" indent="4508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319462" indent="6794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“멋진 인용구”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1161082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볶음밥과 삶은 계란을 넣은 샐러드 그릇과 젓가락"/>
          <p:cNvSpPr>
            <a:spLocks noGrp="1"/>
          </p:cNvSpPr>
          <p:nvPr>
            <p:ph type="pic" sz="quarter" idx="21"/>
          </p:nvPr>
        </p:nvSpPr>
        <p:spPr>
          <a:xfrm>
            <a:off x="7880350" y="508002"/>
            <a:ext cx="3719550" cy="2974839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5" name="연어 어묵, 샐러드, 후무스가 든 그릇 "/>
          <p:cNvSpPr>
            <a:spLocks noGrp="1"/>
          </p:cNvSpPr>
          <p:nvPr>
            <p:ph type="pic" sz="half" idx="22"/>
          </p:nvPr>
        </p:nvSpPr>
        <p:spPr>
          <a:xfrm>
            <a:off x="6750050" y="1989152"/>
            <a:ext cx="5219700" cy="6075091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6" name="파슬리 버터, 구운 헤이즐넛, 파르메산 치즈를 올린 파파르델레 파스타 그릇"/>
          <p:cNvSpPr>
            <a:spLocks noGrp="1"/>
          </p:cNvSpPr>
          <p:nvPr>
            <p:ph type="pic" idx="23"/>
          </p:nvPr>
        </p:nvSpPr>
        <p:spPr>
          <a:xfrm>
            <a:off x="-69850" y="247650"/>
            <a:ext cx="8305800" cy="62293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3177041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74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6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="" xmlns:a16="http://schemas.microsoft.com/office/drawing/2014/main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74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2023-06-18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293015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볶음밥과 삶은 계란을 넣은 샐러드 그릇과 젓가락"/>
          <p:cNvSpPr>
            <a:spLocks noGrp="1"/>
          </p:cNvSpPr>
          <p:nvPr>
            <p:ph type="pic" idx="21"/>
          </p:nvPr>
        </p:nvSpPr>
        <p:spPr>
          <a:xfrm>
            <a:off x="-666750" y="-2762250"/>
            <a:ext cx="13525500" cy="1082040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3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1907569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909853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7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2" y="3611596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32574836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아보카도와 라임"/>
          <p:cNvSpPr>
            <a:spLocks noGrp="1"/>
          </p:cNvSpPr>
          <p:nvPr>
            <p:ph type="pic" idx="21"/>
          </p:nvPr>
        </p:nvSpPr>
        <p:spPr>
          <a:xfrm>
            <a:off x="-577850" y="-647700"/>
            <a:ext cx="13373100" cy="8009467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2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3562350"/>
            <a:ext cx="10985500" cy="2324100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23" name="저자 및 날짜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3845" y="553069"/>
            <a:ext cx="10984311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2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5804955"/>
            <a:ext cx="10985500" cy="558476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7855570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 대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연어 어묵, 샐러드, 후무스가 든 그릇"/>
          <p:cNvSpPr>
            <a:spLocks noGrp="1"/>
          </p:cNvSpPr>
          <p:nvPr>
            <p:ph type="pic" idx="21"/>
          </p:nvPr>
        </p:nvSpPr>
        <p:spPr>
          <a:xfrm>
            <a:off x="5486401" y="-101600"/>
            <a:ext cx="6072419" cy="70675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3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635001"/>
            <a:ext cx="4889500" cy="2941137"/>
          </a:xfrm>
          <a:prstGeom prst="rect">
            <a:avLst/>
          </a:prstGeom>
        </p:spPr>
        <p:txBody>
          <a:bodyPr anchor="b"/>
          <a:lstStyle/>
          <a:p>
            <a:r>
              <a:t>슬라이드 제목</a:t>
            </a:r>
          </a:p>
        </p:txBody>
      </p:sp>
      <p:sp>
        <p:nvSpPr>
          <p:cNvPr id="3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3530288"/>
            <a:ext cx="4889500" cy="2692712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슬라이드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8374988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슬라이드 제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43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44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53073119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549275"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3655705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4889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61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124252"/>
            <a:ext cx="4889500" cy="4128315"/>
          </a:xfrm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파슬리 버터, 구운 헤이즐넛, 파르메산 치즈를 올린 파파르델레 파스타 그릇"/>
          <p:cNvSpPr>
            <a:spLocks noGrp="1"/>
          </p:cNvSpPr>
          <p:nvPr>
            <p:ph type="pic" idx="22"/>
          </p:nvPr>
        </p:nvSpPr>
        <p:spPr>
          <a:xfrm>
            <a:off x="6096001" y="-203633"/>
            <a:ext cx="5458437" cy="7277916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6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6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8202372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섹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섹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2266950"/>
            <a:ext cx="10985502" cy="2324100"/>
          </a:xfrm>
          <a:prstGeom prst="rect">
            <a:avLst/>
          </a:prstGeom>
        </p:spPr>
        <p:txBody>
          <a:bodyPr anchor="ctr"/>
          <a:lstStyle>
            <a:lvl1pPr>
              <a:defRPr sz="5800" b="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섹션 제목</a:t>
            </a:r>
          </a:p>
        </p:txBody>
      </p:sp>
      <p:sp>
        <p:nvSpPr>
          <p:cNvPr id="72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79374219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전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8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8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5625854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74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="" xmlns:a16="http://schemas.microsoft.com/office/drawing/2014/main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6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="" xmlns:a16="http://schemas.microsoft.com/office/drawing/2014/main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74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2023-06-18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851465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의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의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550"/>
          </a:xfrm>
          <a:prstGeom prst="rect">
            <a:avLst/>
          </a:prstGeom>
        </p:spPr>
        <p:txBody>
          <a:bodyPr/>
          <a:lstStyle/>
          <a:p>
            <a:r>
              <a:t>의제 제목</a:t>
            </a:r>
          </a:p>
        </p:txBody>
      </p:sp>
      <p:sp>
        <p:nvSpPr>
          <p:cNvPr id="89" name="의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의제 부제</a:t>
            </a:r>
          </a:p>
        </p:txBody>
      </p:sp>
      <p:sp>
        <p:nvSpPr>
          <p:cNvPr id="90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1pPr>
            <a:lvl2pPr marL="0" indent="2286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2pPr>
            <a:lvl3pPr marL="0" indent="4572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3pPr>
            <a:lvl4pPr marL="0" indent="6858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4pPr>
            <a:lvl5pPr marL="0" indent="9144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5pPr>
          </a:lstStyle>
          <a:p>
            <a:r>
              <a:t>의제 주제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9616155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내역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460423"/>
            <a:ext cx="10985500" cy="193715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내역서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82154687"/>
      </p:ext>
    </p:extLst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중요한 사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537964"/>
            <a:ext cx="10985500" cy="362079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사실 정보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4131090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algn="ctr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사실 정보</a:t>
            </a:r>
          </a:p>
        </p:txBody>
      </p:sp>
      <p:sp>
        <p:nvSpPr>
          <p:cNvPr id="10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7510808"/>
      </p:ext>
    </p:extLst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속성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5012" y="5337727"/>
            <a:ext cx="10100026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속성</a:t>
            </a:r>
          </a:p>
        </p:txBody>
      </p:sp>
      <p:sp>
        <p:nvSpPr>
          <p:cNvPr id="116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76962" y="2469930"/>
            <a:ext cx="10438077" cy="1918140"/>
          </a:xfrm>
          <a:prstGeom prst="rect">
            <a:avLst/>
          </a:prstGeom>
        </p:spPr>
        <p:txBody>
          <a:bodyPr/>
          <a:lstStyle>
            <a:lvl1pPr marL="319462" indent="-2349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319462" indent="-63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319462" indent="2222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319462" indent="4508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319462" indent="6794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“멋진 인용구”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66303676"/>
      </p:ext>
    </p:extLst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볶음밥과 삶은 계란을 넣은 샐러드 그릇과 젓가락"/>
          <p:cNvSpPr>
            <a:spLocks noGrp="1"/>
          </p:cNvSpPr>
          <p:nvPr>
            <p:ph type="pic" sz="quarter" idx="21"/>
          </p:nvPr>
        </p:nvSpPr>
        <p:spPr>
          <a:xfrm>
            <a:off x="7880350" y="508001"/>
            <a:ext cx="3719550" cy="2974839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5" name="연어 어묵, 샐러드, 후무스가 든 그릇 "/>
          <p:cNvSpPr>
            <a:spLocks noGrp="1"/>
          </p:cNvSpPr>
          <p:nvPr>
            <p:ph type="pic" sz="half" idx="22"/>
          </p:nvPr>
        </p:nvSpPr>
        <p:spPr>
          <a:xfrm>
            <a:off x="6750050" y="1989139"/>
            <a:ext cx="5219700" cy="6075091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6" name="파슬리 버터, 구운 헤이즐넛, 파르메산 치즈를 올린 파파르델레 파스타 그릇"/>
          <p:cNvSpPr>
            <a:spLocks noGrp="1"/>
          </p:cNvSpPr>
          <p:nvPr>
            <p:ph type="pic" idx="23"/>
          </p:nvPr>
        </p:nvSpPr>
        <p:spPr>
          <a:xfrm>
            <a:off x="-69850" y="247650"/>
            <a:ext cx="8305800" cy="62293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6263321"/>
      </p:ext>
    </p:extLst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볶음밥과 삶은 계란을 넣은 샐러드 그릇과 젓가락"/>
          <p:cNvSpPr>
            <a:spLocks noGrp="1"/>
          </p:cNvSpPr>
          <p:nvPr>
            <p:ph type="pic" idx="21"/>
          </p:nvPr>
        </p:nvSpPr>
        <p:spPr>
          <a:xfrm>
            <a:off x="-666750" y="-2762250"/>
            <a:ext cx="13525500" cy="1082040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3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884227"/>
      </p:ext>
    </p:extLst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1500587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3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9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="" xmlns:a16="http://schemas.microsoft.com/office/drawing/2014/main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9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/>
              <a:t>2023-06-18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49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9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809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96" tIns="45710" rIns="9139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96" tIns="45710" rIns="9139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701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701"/>
            <a:ext cx="3860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701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12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389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4" indent="-342714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35" indent="-285598" algn="l" defTabSz="91389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9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04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43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95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42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85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42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9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9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81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73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0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47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="" xmlns:a16="http://schemas.microsoft.com/office/drawing/2014/main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7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47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7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42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570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46" tIns="45682" rIns="91346" bIns="45682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497"/>
            <a:ext cx="5048920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451" y="6250497"/>
            <a:ext cx="504892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497"/>
            <a:ext cx="154910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83" y="2675467"/>
            <a:ext cx="9877777" cy="3450696"/>
          </a:xfrm>
          <a:prstGeom prst="rect">
            <a:avLst/>
          </a:prstGeom>
        </p:spPr>
        <p:txBody>
          <a:bodyPr vert="horz" lIns="91346" tIns="45682" rIns="91346" bIns="45682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855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</p:sldLayoutIdLst>
  <p:txStyles>
    <p:titleStyle>
      <a:lvl1pPr algn="ctr" defTabSz="913422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29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652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747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782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481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1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1008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574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278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03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22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4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5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566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278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979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691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06" tIns="45718" rIns="91406" bIns="45718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06" tIns="45718" rIns="91406" bIns="45718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538"/>
            <a:ext cx="2844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538"/>
            <a:ext cx="3860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538"/>
            <a:ext cx="2844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431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8" r:id="rId1"/>
    <p:sldLayoutId id="2147484099" r:id="rId2"/>
    <p:sldLayoutId id="2147484100" r:id="rId3"/>
    <p:sldLayoutId id="2147484101" r:id="rId4"/>
    <p:sldLayoutId id="2147484102" r:id="rId5"/>
    <p:sldLayoutId id="2147484103" r:id="rId6"/>
    <p:sldLayoutId id="2147484104" r:id="rId7"/>
    <p:sldLayoutId id="2147484105" r:id="rId8"/>
    <p:sldLayoutId id="2147484106" r:id="rId9"/>
    <p:sldLayoutId id="2147484107" r:id="rId10"/>
    <p:sldLayoutId id="2147484108" r:id="rId11"/>
  </p:sldLayoutIdLst>
  <p:txStyles>
    <p:titleStyle>
      <a:lvl1pPr algn="ctr" defTabSz="914022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66" indent="-342766" algn="l" defTabSz="914022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40" indent="-285638" algn="l" defTabSz="914022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34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36" indent="-228510" algn="l" defTabSz="914022" rtl="0" eaLnBrk="1" latinLnBrk="1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39" indent="-228510" algn="l" defTabSz="914022" rtl="0" eaLnBrk="1" latinLnBrk="1" hangingPunct="1">
        <a:spcBef>
          <a:spcPct val="20000"/>
        </a:spcBef>
        <a:buFont typeface="Arial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558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70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582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602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03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2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34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46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6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70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72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075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10" tIns="45714" rIns="91410" bIns="45714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6"/>
            <a:ext cx="10972800" cy="4525963"/>
          </a:xfrm>
          <a:prstGeom prst="rect">
            <a:avLst/>
          </a:prstGeom>
        </p:spPr>
        <p:txBody>
          <a:bodyPr vert="horz" lIns="91410" tIns="45714" rIns="91410" bIns="45714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584"/>
            <a:ext cx="2844800" cy="365125"/>
          </a:xfrm>
          <a:prstGeom prst="rect">
            <a:avLst/>
          </a:prstGeom>
        </p:spPr>
        <p:txBody>
          <a:bodyPr vert="horz" lIns="91410" tIns="45714" rIns="91410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2023-06-18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584"/>
            <a:ext cx="3860800" cy="365125"/>
          </a:xfrm>
          <a:prstGeom prst="rect">
            <a:avLst/>
          </a:prstGeom>
        </p:spPr>
        <p:txBody>
          <a:bodyPr vert="horz" lIns="91410" tIns="45714" rIns="91410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584"/>
            <a:ext cx="2844800" cy="365125"/>
          </a:xfrm>
          <a:prstGeom prst="rect">
            <a:avLst/>
          </a:prstGeom>
        </p:spPr>
        <p:txBody>
          <a:bodyPr vert="horz" lIns="91410" tIns="45714" rIns="91410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975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3" r:id="rId1"/>
    <p:sldLayoutId id="2147484184" r:id="rId2"/>
    <p:sldLayoutId id="2147484185" r:id="rId3"/>
    <p:sldLayoutId id="2147484186" r:id="rId4"/>
    <p:sldLayoutId id="2147484187" r:id="rId5"/>
    <p:sldLayoutId id="2147484188" r:id="rId6"/>
    <p:sldLayoutId id="2147484189" r:id="rId7"/>
    <p:sldLayoutId id="2147484190" r:id="rId8"/>
    <p:sldLayoutId id="2147484191" r:id="rId9"/>
    <p:sldLayoutId id="2147484192" r:id="rId10"/>
    <p:sldLayoutId id="2147484193" r:id="rId11"/>
  </p:sldLayoutIdLst>
  <p:txStyles>
    <p:titleStyle>
      <a:lvl1pPr algn="ctr" defTabSz="914064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78" indent="-342778" algn="l" defTabSz="914064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75" indent="-285650" algn="l" defTabSz="914064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82" indent="-228518" algn="l" defTabSz="914064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08" indent="-228518" algn="l" defTabSz="914064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35" indent="-228518" algn="l" defTabSz="914064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672" indent="-228518" algn="l" defTabSz="914064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704" indent="-228518" algn="l" defTabSz="914064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34" indent="-228518" algn="l" defTabSz="914064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774" indent="-228518" algn="l" defTabSz="914064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06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27" algn="l" defTabSz="91406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64" algn="l" defTabSz="91406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96" algn="l" defTabSz="91406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26" algn="l" defTabSz="91406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66" algn="l" defTabSz="91406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90" algn="l" defTabSz="91406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16" algn="l" defTabSz="91406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43" algn="l" defTabSz="91406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제목"/>
          <p:cNvSpPr txBox="1">
            <a:spLocks noGrp="1"/>
          </p:cNvSpPr>
          <p:nvPr>
            <p:ph type="title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제목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38004"/>
            <a:ext cx="224420" cy="189796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b">
            <a:spAutoFit/>
          </a:bodyPr>
          <a:lstStyle>
            <a:lvl1pPr defTabSz="292100">
              <a:defRPr sz="900">
                <a:solidFill>
                  <a:srgbClr val="000000"/>
                </a:solidFill>
              </a:defRPr>
            </a:lvl1pPr>
          </a:lstStyle>
          <a:p>
            <a:pPr algn="ctr" latinLnBrk="0" hangingPunct="0"/>
            <a:fld id="{86CB4B4D-7CA3-9044-876B-883B54F8677D}" type="slidenum">
              <a:rPr kern="0">
                <a:sym typeface="Helvetica Neue"/>
              </a:rPr>
              <a:pPr algn="ctr" latinLnBrk="0" hangingPunct="0"/>
              <a:t>‹#›</a:t>
            </a:fld>
            <a:endParaRPr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662751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5" r:id="rId1"/>
    <p:sldLayoutId id="2147484196" r:id="rId2"/>
    <p:sldLayoutId id="2147484197" r:id="rId3"/>
    <p:sldLayoutId id="2147484198" r:id="rId4"/>
    <p:sldLayoutId id="2147484199" r:id="rId5"/>
    <p:sldLayoutId id="2147484200" r:id="rId6"/>
    <p:sldLayoutId id="2147484201" r:id="rId7"/>
    <p:sldLayoutId id="2147484202" r:id="rId8"/>
    <p:sldLayoutId id="2147484203" r:id="rId9"/>
    <p:sldLayoutId id="2147484204" r:id="rId10"/>
    <p:sldLayoutId id="2147484205" r:id="rId11"/>
    <p:sldLayoutId id="2147484206" r:id="rId12"/>
    <p:sldLayoutId id="2147484207" r:id="rId13"/>
    <p:sldLayoutId id="2147484208" r:id="rId14"/>
    <p:sldLayoutId id="2147484209" r:id="rId15"/>
  </p:sldLayoutIdLst>
  <p:transition spd="med"/>
  <p:txStyles>
    <p:titleStyle>
      <a:lvl1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04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09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14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19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240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828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33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438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743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제목"/>
          <p:cNvSpPr txBox="1">
            <a:spLocks noGrp="1"/>
          </p:cNvSpPr>
          <p:nvPr>
            <p:ph type="title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제목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38004"/>
            <a:ext cx="224420" cy="189796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b">
            <a:spAutoFit/>
          </a:bodyPr>
          <a:lstStyle>
            <a:lvl1pPr defTabSz="292100">
              <a:defRPr sz="900">
                <a:solidFill>
                  <a:srgbClr val="000000"/>
                </a:solidFill>
              </a:defRPr>
            </a:lvl1pPr>
          </a:lstStyle>
          <a:p>
            <a:pPr algn="ctr" latinLnBrk="0" hangingPunct="0"/>
            <a:fld id="{86CB4B4D-7CA3-9044-876B-883B54F8677D}" type="slidenum">
              <a:rPr kern="0">
                <a:sym typeface="Helvetica Neue"/>
              </a:rPr>
              <a:pPr algn="ctr" latinLnBrk="0" hangingPunct="0"/>
              <a:t>‹#›</a:t>
            </a:fld>
            <a:endParaRPr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137888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3" r:id="rId1"/>
    <p:sldLayoutId id="2147484244" r:id="rId2"/>
    <p:sldLayoutId id="2147484245" r:id="rId3"/>
    <p:sldLayoutId id="2147484246" r:id="rId4"/>
    <p:sldLayoutId id="2147484247" r:id="rId5"/>
    <p:sldLayoutId id="2147484248" r:id="rId6"/>
    <p:sldLayoutId id="2147484249" r:id="rId7"/>
    <p:sldLayoutId id="2147484250" r:id="rId8"/>
    <p:sldLayoutId id="2147484251" r:id="rId9"/>
    <p:sldLayoutId id="2147484252" r:id="rId10"/>
    <p:sldLayoutId id="2147484253" r:id="rId11"/>
    <p:sldLayoutId id="2147484254" r:id="rId12"/>
    <p:sldLayoutId id="2147484255" r:id="rId13"/>
    <p:sldLayoutId id="2147484256" r:id="rId14"/>
    <p:sldLayoutId id="2147484257" r:id="rId15"/>
  </p:sldLayoutIdLst>
  <p:transition spd="med"/>
  <p:txStyles>
    <p:titleStyle>
      <a:lvl1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04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09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14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19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240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828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33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438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743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3.jp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g"/><Relationship Id="rId9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="" xmlns:a16="http://schemas.microsoft.com/office/drawing/2014/main" id="{29C6566C-F89E-49F6-9CD0-89D88232A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-28996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AB977BE-39D4-424D-9B94-8600A939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3631"/>
            <a:ext cx="3048000" cy="3170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18" tIns="45674" rIns="91318" bIns="45674">
            <a:spAutoFit/>
          </a:bodyPr>
          <a:lstStyle/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현대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00B05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어린이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초등부</a:t>
            </a:r>
            <a:endParaRPr lang="en-US" altLang="ko-KR" sz="4000" b="1" dirty="0"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="" xmlns:a16="http://schemas.microsoft.com/office/drawing/2014/main" id="{3DC3159F-B08C-40BF-8DAD-492ED240B22D}"/>
              </a:ext>
            </a:extLst>
          </p:cNvPr>
          <p:cNvSpPr/>
          <p:nvPr/>
        </p:nvSpPr>
        <p:spPr>
          <a:xfrm>
            <a:off x="10656168" y="6108924"/>
            <a:ext cx="153583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="" xmlns:a16="http://schemas.microsoft.com/office/drawing/2014/main" id="{1D549BC5-55F7-4640-9D7F-ED52D7C20B94}"/>
              </a:ext>
            </a:extLst>
          </p:cNvPr>
          <p:cNvSpPr/>
          <p:nvPr/>
        </p:nvSpPr>
        <p:spPr>
          <a:xfrm>
            <a:off x="8381823" y="795628"/>
            <a:ext cx="2664296" cy="2376264"/>
          </a:xfrm>
          <a:prstGeom prst="ellipse">
            <a:avLst/>
          </a:prstGeom>
          <a:solidFill>
            <a:srgbClr val="99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E644366-9A3B-4ECC-A5E8-625A37F3438B}"/>
              </a:ext>
            </a:extLst>
          </p:cNvPr>
          <p:cNvSpPr txBox="1"/>
          <p:nvPr/>
        </p:nvSpPr>
        <p:spPr>
          <a:xfrm>
            <a:off x="8285628" y="1052739"/>
            <a:ext cx="3079600" cy="1862028"/>
          </a:xfrm>
          <a:prstGeom prst="rect">
            <a:avLst/>
          </a:prstGeom>
          <a:noFill/>
        </p:spPr>
        <p:txBody>
          <a:bodyPr wrap="none" lIns="91396" tIns="45710" rIns="91396" bIns="45710" rtlCol="0">
            <a:spAutoFit/>
          </a:bodyPr>
          <a:lstStyle/>
          <a:p>
            <a:r>
              <a:rPr lang="ko-KR" altLang="en-US" sz="11500" b="1" dirty="0" err="1">
                <a:solidFill>
                  <a:srgbClr val="FFFF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샬롬</a:t>
            </a:r>
            <a:endParaRPr lang="ko-KR" altLang="en-US" sz="11500" b="1" dirty="0">
              <a:solidFill>
                <a:srgbClr val="FFFF00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8459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29_레이어 16.jpg" descr="2023 _0029_레이어 1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15727382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28_레이어 17.jpg" descr="2023 _0028_레이어 1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75667588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2023 _0027_레이어 18.jpg" descr="2023 _0027_레이어 1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5591339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2023 _0026_레이어 19.jpg" descr="2023 _0026_레이어 1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33257857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2023 _0025_레이어 20.jpg" descr="2023 _0025_레이어 2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84813888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2023 _0024_레이어 21.jpg" descr="2023 _0024_레이어 2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44749792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47528" y="260648"/>
            <a:ext cx="8229600" cy="970368"/>
          </a:xfrm>
          <a:prstGeom prst="rect">
            <a:avLst/>
          </a:prstGeom>
        </p:spPr>
        <p:txBody>
          <a:bodyPr vert="horz" lIns="91346" tIns="45682" rIns="91346" bIns="45682" rtlCol="0" anchor="b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altLang="ko-KR" sz="4000" dirty="0">
                <a:latin typeface="HY헤드라인M" pitchFamily="18" charset="-127"/>
                <a:ea typeface="HY헤드라인M" pitchFamily="18" charset="-127"/>
              </a:rPr>
              <a:t>2023</a:t>
            </a:r>
            <a:r>
              <a:rPr lang="ko-KR" altLang="en-US" sz="4000" dirty="0">
                <a:latin typeface="HY헤드라인M" pitchFamily="18" charset="-127"/>
                <a:ea typeface="HY헤드라인M" pitchFamily="18" charset="-127"/>
              </a:rPr>
              <a:t>년  </a:t>
            </a:r>
            <a:r>
              <a:rPr lang="en-US" altLang="ko-KR" sz="4000" dirty="0">
                <a:latin typeface="HY헤드라인M" pitchFamily="18" charset="-127"/>
                <a:ea typeface="HY헤드라인M" pitchFamily="18" charset="-127"/>
              </a:rPr>
              <a:t>6</a:t>
            </a:r>
            <a:r>
              <a:rPr lang="ko-KR" altLang="en-US" sz="4000" dirty="0">
                <a:latin typeface="HY헤드라인M" pitchFamily="18" charset="-127"/>
                <a:ea typeface="HY헤드라인M" pitchFamily="18" charset="-127"/>
              </a:rPr>
              <a:t>월 </a:t>
            </a:r>
            <a:r>
              <a:rPr lang="en-US" altLang="ko-KR" sz="4000" dirty="0">
                <a:latin typeface="HY헤드라인M" pitchFamily="18" charset="-127"/>
                <a:ea typeface="HY헤드라인M" pitchFamily="18" charset="-127"/>
              </a:rPr>
              <a:t>18</a:t>
            </a:r>
            <a:r>
              <a:rPr lang="ko-KR" altLang="en-US" sz="4000" dirty="0">
                <a:latin typeface="HY헤드라인M" pitchFamily="18" charset="-127"/>
                <a:ea typeface="HY헤드라인M" pitchFamily="18" charset="-127"/>
              </a:rPr>
              <a:t>일    어린이 예배</a:t>
            </a:r>
            <a:endParaRPr lang="en-US" altLang="ko-KR" sz="4000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428627" y="2718076"/>
            <a:ext cx="11496600" cy="218513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346" tIns="45682" rIns="91346" bIns="45682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68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오늘은 성령강림 후 </a:t>
            </a:r>
            <a:endParaRPr kumimoji="1" lang="en-US" altLang="ko-KR" sz="6800" b="1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68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세 번째 주일입니다</a:t>
            </a:r>
            <a:endParaRPr kumimoji="1" lang="en-US" altLang="ko-KR" sz="6800" b="1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3528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믿사오니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20936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빌라도에게 고난을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3094926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오르사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24619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7104112" y="1340768"/>
            <a:ext cx="2304256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>
              <a:solidFill>
                <a:prstClr val="white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401" y="1773"/>
            <a:ext cx="6264696" cy="6876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782" y="1104703"/>
            <a:ext cx="7102475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26510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944029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04_레이어 41.jpg" descr="2023 _0004_레이어 4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24584443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03_레이어 42.jpg" descr="2023 _0003_레이어 4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00498182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2023 _0002_레이어 43.jpg" descr="2023 _0002_레이어 4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50491689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사람, 남자, 착용, 안경이(가) 표시된 사진&#10;&#10;자동 생성된 설명">
            <a:extLst>
              <a:ext uri="{FF2B5EF4-FFF2-40B4-BE49-F238E27FC236}">
                <a16:creationId xmlns="" xmlns:a16="http://schemas.microsoft.com/office/drawing/2014/main" id="{3786C7E7-C834-41EC-BE33-EB9484CDBA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23" y="27"/>
            <a:ext cx="12191980" cy="68579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406" tIns="45710" rIns="9140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대표기도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43226EF-66FB-425B-9636-BE31D758C7EB}"/>
              </a:ext>
            </a:extLst>
          </p:cNvPr>
          <p:cNvSpPr txBox="1"/>
          <p:nvPr/>
        </p:nvSpPr>
        <p:spPr>
          <a:xfrm>
            <a:off x="2279576" y="5006774"/>
            <a:ext cx="7848872" cy="1308030"/>
          </a:xfrm>
          <a:prstGeom prst="rect">
            <a:avLst/>
          </a:prstGeom>
          <a:noFill/>
        </p:spPr>
        <p:txBody>
          <a:bodyPr wrap="square" lIns="91406" tIns="45710" rIns="91406" bIns="45710" rtlCol="0">
            <a:spAutoFit/>
          </a:bodyPr>
          <a:lstStyle/>
          <a:p>
            <a:pPr algn="ctr"/>
            <a:r>
              <a:rPr lang="ko-KR" altLang="en-US" sz="7900" b="1" dirty="0" err="1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김여련</a:t>
            </a:r>
            <a:r>
              <a:rPr lang="ko-KR" altLang="en-US" sz="79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 어린이</a:t>
            </a:r>
          </a:p>
        </p:txBody>
      </p:sp>
    </p:spTree>
    <p:extLst>
      <p:ext uri="{BB962C8B-B14F-4D97-AF65-F5344CB8AC3E}">
        <p14:creationId xmlns:p14="http://schemas.microsoft.com/office/powerpoint/2010/main" val="109178928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="" xmlns:a16="http://schemas.microsoft.com/office/drawing/2014/main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76" y="0"/>
            <a:ext cx="1221227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1130E8E-C5E7-4099-AC32-B2FCCD830F10}"/>
              </a:ext>
            </a:extLst>
          </p:cNvPr>
          <p:cNvSpPr txBox="1"/>
          <p:nvPr/>
        </p:nvSpPr>
        <p:spPr>
          <a:xfrm>
            <a:off x="2181703" y="1786512"/>
            <a:ext cx="7848872" cy="3046968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66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성경봉독 </a:t>
            </a:r>
            <a:endParaRPr lang="en-US" altLang="ko-KR" sz="66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endParaRPr lang="en-US" altLang="ko-KR" sz="66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r>
              <a:rPr lang="ko-KR" altLang="en-US" sz="5400" b="1" dirty="0" err="1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디도서</a:t>
            </a:r>
            <a:r>
              <a:rPr lang="ko-KR" altLang="en-US" sz="54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 </a:t>
            </a:r>
            <a:r>
              <a:rPr lang="en-US" altLang="ko-KR" sz="54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3</a:t>
            </a:r>
            <a:r>
              <a:rPr lang="ko-KR" altLang="en-US" sz="54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장</a:t>
            </a:r>
            <a:r>
              <a:rPr lang="en-US" altLang="ko-KR" sz="54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8b </a:t>
            </a:r>
            <a:r>
              <a:rPr lang="ko-KR" altLang="en-US" sz="54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절</a:t>
            </a:r>
            <a:endParaRPr lang="en-US" altLang="ko-KR" sz="54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41584656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="" xmlns:a16="http://schemas.microsoft.com/office/drawing/2014/main" id="{9697D8BE-7B8B-4BDD-8D19-1FDE574D3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3" y="156307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r>
              <a:rPr lang="en-US" altLang="ko-KR" sz="5500" b="1" dirty="0">
                <a:solidFill>
                  <a:prstClr val="black"/>
                </a:solidFill>
              </a:rPr>
              <a:t> </a:t>
            </a:r>
            <a:endParaRPr lang="ko-KR" altLang="en-US" sz="5500" dirty="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83"/>
            <a:ext cx="9144000" cy="1369513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endParaRPr lang="ko-KR" altLang="en-US" sz="6500" dirty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71550" y="756599"/>
            <a:ext cx="10825843" cy="4801294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r>
              <a:rPr lang="ko-KR" altLang="en-US" sz="6000" b="1" dirty="0">
                <a:solidFill>
                  <a:prstClr val="black"/>
                </a:solidFill>
              </a:rPr>
              <a:t> </a:t>
            </a:r>
            <a:r>
              <a:rPr lang="ko-KR" altLang="en-US" sz="6600" b="1" dirty="0">
                <a:solidFill>
                  <a:prstClr val="black"/>
                </a:solidFill>
              </a:rPr>
              <a:t>성경봉독</a:t>
            </a:r>
            <a:r>
              <a:rPr lang="en-US" altLang="ko-KR" sz="6600" b="1" dirty="0">
                <a:solidFill>
                  <a:prstClr val="black"/>
                </a:solidFill>
              </a:rPr>
              <a:t>-  </a:t>
            </a:r>
            <a:r>
              <a:rPr lang="ko-KR" altLang="en-US" sz="6600" b="1" dirty="0" err="1" smtClean="0">
                <a:solidFill>
                  <a:prstClr val="black"/>
                </a:solidFill>
              </a:rPr>
              <a:t>디도서</a:t>
            </a:r>
            <a:r>
              <a:rPr lang="ko-KR" altLang="en-US" sz="6600" b="1" dirty="0" smtClean="0">
                <a:solidFill>
                  <a:prstClr val="black"/>
                </a:solidFill>
              </a:rPr>
              <a:t> </a:t>
            </a:r>
            <a:r>
              <a:rPr lang="en-US" altLang="ko-KR" sz="6600" b="1" dirty="0" smtClean="0">
                <a:solidFill>
                  <a:prstClr val="black"/>
                </a:solidFill>
              </a:rPr>
              <a:t>3</a:t>
            </a:r>
            <a:r>
              <a:rPr lang="ko-KR" altLang="en-US" sz="6600" b="1" dirty="0" smtClean="0">
                <a:solidFill>
                  <a:prstClr val="black"/>
                </a:solidFill>
              </a:rPr>
              <a:t>장</a:t>
            </a:r>
            <a:endParaRPr lang="en-US" altLang="ko-KR" sz="6600" b="1" dirty="0" smtClean="0">
              <a:solidFill>
                <a:prstClr val="black"/>
              </a:solidFill>
            </a:endParaRPr>
          </a:p>
          <a:p>
            <a:r>
              <a:rPr lang="en-US" altLang="ko-KR" sz="5800" b="1" dirty="0" smtClean="0"/>
              <a:t>… </a:t>
            </a:r>
            <a:r>
              <a:rPr lang="ko-KR" altLang="en-US" sz="5800" b="1" dirty="0"/>
              <a:t>이는 하나님을 믿는 자들로 하여금 조심하여 선한 일을 힘쓰게 하려 함이라 이것은 아름다우며 사람들에게 유익하니라 </a:t>
            </a:r>
            <a:endParaRPr lang="ko-KR" altLang="en-US" sz="5800" dirty="0"/>
          </a:p>
        </p:txBody>
      </p:sp>
    </p:spTree>
    <p:extLst>
      <p:ext uri="{BB962C8B-B14F-4D97-AF65-F5344CB8AC3E}">
        <p14:creationId xmlns:p14="http://schemas.microsoft.com/office/powerpoint/2010/main" val="185937862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="" xmlns:a16="http://schemas.microsoft.com/office/drawing/2014/main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44" y="-82725"/>
            <a:ext cx="12192000" cy="7389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17320" y="2365512"/>
            <a:ext cx="7848872" cy="2492970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5200" b="1" dirty="0">
                <a:solidFill>
                  <a:prstClr val="black"/>
                </a:solidFill>
                <a:latin typeface="HY그래픽M"/>
                <a:ea typeface="HY그래픽M"/>
              </a:rPr>
              <a:t>  </a:t>
            </a:r>
            <a:r>
              <a:rPr lang="ko-KR" altLang="en-US" sz="5200" b="1" dirty="0">
                <a:latin typeface="HY그래픽M"/>
                <a:ea typeface="HY그래픽M"/>
              </a:rPr>
              <a:t>선한 일을 하는 </a:t>
            </a:r>
            <a:r>
              <a:rPr lang="ko-KR" altLang="en-US" sz="5200" b="1" dirty="0">
                <a:solidFill>
                  <a:srgbClr val="FF0000"/>
                </a:solidFill>
                <a:latin typeface="HY그래픽M"/>
                <a:ea typeface="HY그래픽M"/>
              </a:rPr>
              <a:t>우리 </a:t>
            </a:r>
            <a:endParaRPr lang="en-US" altLang="ko-KR" sz="5200" b="1" dirty="0" smtClean="0">
              <a:solidFill>
                <a:srgbClr val="FF0000"/>
              </a:solidFill>
              <a:latin typeface="HY그래픽M"/>
              <a:ea typeface="HY그래픽M"/>
            </a:endParaRPr>
          </a:p>
          <a:p>
            <a:pPr algn="ctr"/>
            <a:r>
              <a:rPr lang="ko-KR" altLang="en-US" sz="5200" b="1" dirty="0" smtClean="0">
                <a:solidFill>
                  <a:prstClr val="black"/>
                </a:solidFill>
                <a:latin typeface="HY그래픽M"/>
                <a:ea typeface="HY그래픽M"/>
              </a:rPr>
              <a:t>설교</a:t>
            </a:r>
            <a:endParaRPr lang="en-US" altLang="ko-KR" sz="5200" b="1" dirty="0">
              <a:solidFill>
                <a:prstClr val="black"/>
              </a:solidFill>
              <a:latin typeface="HY그래픽M"/>
              <a:ea typeface="HY그래픽M"/>
            </a:endParaRPr>
          </a:p>
          <a:p>
            <a:pPr algn="ctr"/>
            <a:r>
              <a:rPr lang="ko-KR" altLang="en-US" sz="5200" b="1" dirty="0">
                <a:solidFill>
                  <a:prstClr val="black"/>
                </a:solidFill>
                <a:latin typeface="HY그래픽M"/>
                <a:ea typeface="HY그래픽M"/>
              </a:rPr>
              <a:t>지하람 전도사님</a:t>
            </a:r>
          </a:p>
        </p:txBody>
      </p:sp>
    </p:spTree>
    <p:extLst>
      <p:ext uri="{BB962C8B-B14F-4D97-AF65-F5344CB8AC3E}">
        <p14:creationId xmlns:p14="http://schemas.microsoft.com/office/powerpoint/2010/main" val="3588816777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9269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77650" y="710294"/>
            <a:ext cx="10776857" cy="3785652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ko-KR" altLang="en-US" sz="8000" dirty="0">
                <a:latin typeface="HY엽서M" pitchFamily="18" charset="-127"/>
                <a:ea typeface="HY엽서M" pitchFamily="18" charset="-127"/>
              </a:rPr>
              <a:t>헌금 찬양</a:t>
            </a:r>
            <a:r>
              <a:rPr lang="en-US" altLang="ko-KR" sz="8000" dirty="0">
                <a:latin typeface="HY엽서M" pitchFamily="18" charset="-127"/>
                <a:ea typeface="HY엽서M" pitchFamily="18" charset="-127"/>
              </a:rPr>
              <a:t>~</a:t>
            </a:r>
          </a:p>
          <a:p>
            <a:pPr algn="ctr"/>
            <a:endParaRPr lang="en-US" altLang="ko-KR" sz="8000" dirty="0">
              <a:latin typeface="HY엽서M" pitchFamily="18" charset="-127"/>
              <a:ea typeface="HY엽서M" pitchFamily="18" charset="-127"/>
            </a:endParaRPr>
          </a:p>
          <a:p>
            <a:pPr algn="ctr"/>
            <a:r>
              <a:rPr lang="en-US" altLang="ko-KR" sz="8000" dirty="0">
                <a:latin typeface="HY엽서M" pitchFamily="18" charset="-127"/>
                <a:ea typeface="HY엽서M" pitchFamily="18" charset="-127"/>
              </a:rPr>
              <a:t> </a:t>
            </a:r>
            <a:r>
              <a:rPr lang="ko-KR" altLang="en-US" sz="8000" dirty="0" err="1">
                <a:latin typeface="HY엽서M" pitchFamily="18" charset="-127"/>
                <a:ea typeface="HY엽서M" pitchFamily="18" charset="-127"/>
              </a:rPr>
              <a:t>하이어</a:t>
            </a:r>
            <a:r>
              <a:rPr lang="ko-KR" altLang="en-US" sz="8000" dirty="0">
                <a:latin typeface="HY엽서M" pitchFamily="18" charset="-127"/>
                <a:ea typeface="HY엽서M" pitchFamily="18" charset="-127"/>
              </a:rPr>
              <a:t> 성가대</a:t>
            </a:r>
          </a:p>
        </p:txBody>
      </p:sp>
    </p:spTree>
    <p:extLst>
      <p:ext uri="{BB962C8B-B14F-4D97-AF65-F5344CB8AC3E}">
        <p14:creationId xmlns:p14="http://schemas.microsoft.com/office/powerpoint/2010/main" val="5212610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29_레이어 16.jpg" descr="2023 _0029_레이어 1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08562125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45157"/>
            <a:ext cx="12192000" cy="3212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직사각형 4"/>
          <p:cNvSpPr/>
          <p:nvPr/>
        </p:nvSpPr>
        <p:spPr>
          <a:xfrm>
            <a:off x="0" y="139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0" y="3"/>
            <a:ext cx="12192000" cy="37890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332708"/>
            <a:ext cx="12192000" cy="4708945"/>
          </a:xfrm>
          <a:prstGeom prst="rect">
            <a:avLst/>
          </a:prstGeom>
          <a:noFill/>
        </p:spPr>
        <p:txBody>
          <a:bodyPr wrap="square" lIns="91384" tIns="45702" rIns="91384" bIns="45702" rtlCol="0">
            <a:spAutoFit/>
          </a:bodyPr>
          <a:lstStyle/>
          <a:p>
            <a:pPr algn="ctr"/>
            <a:r>
              <a:rPr lang="ko-KR" altLang="en-US" sz="5500" b="1" dirty="0" err="1">
                <a:solidFill>
                  <a:prstClr val="black"/>
                </a:solidFill>
                <a:latin typeface="함초롬돋움"/>
              </a:rPr>
              <a:t>샬롬샬롬</a:t>
            </a:r>
            <a:r>
              <a:rPr lang="ko-KR" altLang="en-US" sz="5500" b="1" dirty="0">
                <a:solidFill>
                  <a:prstClr val="black"/>
                </a:solidFill>
                <a:latin typeface="함초롬돋움"/>
              </a:rPr>
              <a:t> 인사해요 </a:t>
            </a:r>
            <a:endParaRPr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함초롬돋움"/>
              </a:rPr>
              <a:t>옆에 있는 친구와</a:t>
            </a:r>
            <a:endParaRPr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5500" b="1" dirty="0" err="1">
                <a:solidFill>
                  <a:prstClr val="black"/>
                </a:solidFill>
                <a:latin typeface="함초롬돋움"/>
              </a:rPr>
              <a:t>샬롬샬롬</a:t>
            </a:r>
            <a:r>
              <a:rPr lang="ko-KR" altLang="en-US" sz="5500" b="1" dirty="0">
                <a:solidFill>
                  <a:prstClr val="black"/>
                </a:solidFill>
                <a:latin typeface="함초롬돋움"/>
              </a:rPr>
              <a:t> 인사해요 </a:t>
            </a:r>
            <a:endParaRPr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함초롬돋움"/>
              </a:rPr>
              <a:t>주님의 평화가 가득하길</a:t>
            </a:r>
            <a:endParaRPr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en-US" altLang="ko-KR" sz="4000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ko-KR" altLang="en-US" sz="4000" dirty="0">
              <a:solidFill>
                <a:prstClr val="black"/>
              </a:solidFill>
              <a:latin typeface="함초롬돋움"/>
            </a:endParaRPr>
          </a:p>
        </p:txBody>
      </p:sp>
    </p:spTree>
    <p:extLst>
      <p:ext uri="{BB962C8B-B14F-4D97-AF65-F5344CB8AC3E}">
        <p14:creationId xmlns:p14="http://schemas.microsoft.com/office/powerpoint/2010/main" val="8519255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28_레이어 17.jpg" descr="2023 _0028_레이어 1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86083172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2023 _0027_레이어 18.jpg" descr="2023 _0027_레이어 1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86158266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2023 _0026_레이어 19.jpg" descr="2023 _0026_레이어 1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78050388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2023 _0025_레이어 20.jpg" descr="2023 _0025_레이어 2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17970950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2023 _0024_레이어 21.jpg" descr="2023 _0024_레이어 2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48677610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람, 남자, 착용, 안경이(가) 표시된 사진&#10;&#10;자동 생성된 설명">
            <a:extLst>
              <a:ext uri="{FF2B5EF4-FFF2-40B4-BE49-F238E27FC236}">
                <a16:creationId xmlns="" xmlns:a16="http://schemas.microsoft.com/office/drawing/2014/main" id="{F2DB02C6-15AD-485E-9781-9B9FB0DD53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3" y="28"/>
            <a:ext cx="12191980" cy="68579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8514627-3E8F-461F-9DC5-45D200C058B2}"/>
              </a:ext>
            </a:extLst>
          </p:cNvPr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헌금기도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D0C047C-6FB5-44F7-BF50-46DBCBF8508C}"/>
              </a:ext>
            </a:extLst>
          </p:cNvPr>
          <p:cNvSpPr txBox="1"/>
          <p:nvPr/>
        </p:nvSpPr>
        <p:spPr>
          <a:xfrm>
            <a:off x="2639616" y="5006783"/>
            <a:ext cx="7848872" cy="1308030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79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김수연 어린이</a:t>
            </a:r>
          </a:p>
        </p:txBody>
      </p:sp>
    </p:spTree>
    <p:extLst>
      <p:ext uri="{BB962C8B-B14F-4D97-AF65-F5344CB8AC3E}">
        <p14:creationId xmlns:p14="http://schemas.microsoft.com/office/powerpoint/2010/main" val="39932093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bright="4000" contrast="-28000"/>
                    </a14:imgEffect>
                  </a14:imgLayer>
                </a14:imgProps>
              </a:ext>
            </a:extLst>
          </a:blip>
          <a:srcRect l="11484" t="42427" r="54183" b="11189"/>
          <a:stretch/>
        </p:blipFill>
        <p:spPr>
          <a:xfrm>
            <a:off x="1524005" y="0"/>
            <a:ext cx="9144000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="" xmlns:a16="http://schemas.microsoft.com/office/drawing/2014/main" id="{2503916C-71CC-48CC-803E-428326D589EF}"/>
              </a:ext>
            </a:extLst>
          </p:cNvPr>
          <p:cNvSpPr/>
          <p:nvPr/>
        </p:nvSpPr>
        <p:spPr>
          <a:xfrm>
            <a:off x="-236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="" xmlns:a16="http://schemas.microsoft.com/office/drawing/2014/main" id="{4E0C5DDF-9760-4958-B3E7-7CC7D6BF547B}"/>
              </a:ext>
            </a:extLst>
          </p:cNvPr>
          <p:cNvSpPr/>
          <p:nvPr/>
        </p:nvSpPr>
        <p:spPr>
          <a:xfrm>
            <a:off x="1068166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396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-820" y="-27365"/>
            <a:ext cx="12192000" cy="6624717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>
          <a:xfrm>
            <a:off x="1127448" y="163177"/>
            <a:ext cx="9144000" cy="836615"/>
          </a:xfrm>
        </p:spPr>
        <p:txBody>
          <a:bodyPr vert="horz" lIns="808906" tIns="45674" rIns="91318" bIns="45674" rtlCol="0" anchor="ctr">
            <a:normAutofit/>
          </a:bodyPr>
          <a:lstStyle/>
          <a:p>
            <a:pPr eaLnBrk="1" hangingPunct="1">
              <a:defRPr/>
            </a:pPr>
            <a:r>
              <a:rPr lang="ko-KR" altLang="en-US" sz="4700" b="1" dirty="0">
                <a:latin typeface="HY목각파임B" pitchFamily="18" charset="-127"/>
                <a:ea typeface="HY목각파임B" pitchFamily="18" charset="-127"/>
              </a:rPr>
              <a:t>광  고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4293097"/>
            <a:ext cx="12192000" cy="2564904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DDDDDD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383123" y="1166427"/>
            <a:ext cx="11233248" cy="5037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t"/>
          <a:lstStyle/>
          <a:p>
            <a:pPr marL="536575" indent="-536575">
              <a:lnSpc>
                <a:spcPct val="150000"/>
              </a:lnSpc>
              <a:buFontTx/>
              <a:buAutoNum type="arabicPeriod"/>
            </a:pPr>
            <a:r>
              <a:rPr lang="ko-KR" altLang="en-US" sz="3200" b="1" dirty="0" smtClean="0">
                <a:solidFill>
                  <a:prstClr val="black"/>
                </a:solidFill>
              </a:rPr>
              <a:t>주님의 </a:t>
            </a:r>
            <a:r>
              <a:rPr lang="ko-KR" altLang="en-US" sz="3200" b="1" dirty="0">
                <a:solidFill>
                  <a:prstClr val="black"/>
                </a:solidFill>
              </a:rPr>
              <a:t>축복과</a:t>
            </a:r>
            <a:r>
              <a:rPr lang="en-US" altLang="ko-KR" sz="3200" b="1" dirty="0">
                <a:solidFill>
                  <a:prstClr val="black"/>
                </a:solidFill>
              </a:rPr>
              <a:t>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은혜가 우리 모두에게 </a:t>
            </a:r>
            <a:r>
              <a:rPr lang="ko-KR" altLang="en-US" sz="3200" b="1" dirty="0">
                <a:solidFill>
                  <a:prstClr val="black"/>
                </a:solidFill>
              </a:rPr>
              <a:t>가득하기를 기도합니다 </a:t>
            </a:r>
            <a:endParaRPr lang="en-US" altLang="ko-KR" sz="3200" b="1" dirty="0" smtClean="0">
              <a:solidFill>
                <a:prstClr val="black"/>
              </a:solidFill>
            </a:endParaRPr>
          </a:p>
          <a:p>
            <a:pPr>
              <a:lnSpc>
                <a:spcPct val="150000"/>
              </a:lnSpc>
              <a:tabLst>
                <a:tab pos="10048875" algn="l"/>
              </a:tabLst>
            </a:pPr>
            <a:r>
              <a:rPr lang="en-US" altLang="ko-KR" sz="3200" b="1" dirty="0" smtClean="0">
                <a:solidFill>
                  <a:prstClr val="black"/>
                </a:solidFill>
              </a:rPr>
              <a:t>2.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중앙연회 성경 </a:t>
            </a:r>
            <a:r>
              <a:rPr lang="ko-KR" altLang="en-US" sz="3200" b="1" dirty="0" err="1" smtClean="0">
                <a:solidFill>
                  <a:prstClr val="black"/>
                </a:solidFill>
              </a:rPr>
              <a:t>골든벨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 준비 바랍니다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(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참가대상 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: 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지방대회 입상자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)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 </a:t>
            </a:r>
          </a:p>
          <a:p>
            <a:pPr>
              <a:lnSpc>
                <a:spcPct val="150000"/>
              </a:lnSpc>
              <a:tabLst>
                <a:tab pos="10048875" algn="l"/>
              </a:tabLst>
            </a:pPr>
            <a:r>
              <a:rPr lang="en-US" altLang="ko-KR" sz="2400" b="1" dirty="0">
                <a:solidFill>
                  <a:prstClr val="black"/>
                </a:solidFill>
              </a:rPr>
              <a:t>    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(</a:t>
            </a:r>
            <a:r>
              <a:rPr lang="en-US" altLang="ko-KR" sz="2400" b="1" dirty="0">
                <a:solidFill>
                  <a:prstClr val="black"/>
                </a:solidFill>
              </a:rPr>
              <a:t>7</a:t>
            </a:r>
            <a:r>
              <a:rPr lang="ko-KR" altLang="en-US" sz="2400" b="1" dirty="0">
                <a:solidFill>
                  <a:prstClr val="black"/>
                </a:solidFill>
              </a:rPr>
              <a:t>월</a:t>
            </a:r>
            <a:r>
              <a:rPr lang="en-US" altLang="ko-KR" sz="2400" b="1" dirty="0">
                <a:solidFill>
                  <a:prstClr val="black"/>
                </a:solidFill>
              </a:rPr>
              <a:t>15</a:t>
            </a:r>
            <a:r>
              <a:rPr lang="ko-KR" altLang="en-US" sz="2400" b="1" dirty="0">
                <a:solidFill>
                  <a:prstClr val="black"/>
                </a:solidFill>
              </a:rPr>
              <a:t>일</a:t>
            </a:r>
            <a:r>
              <a:rPr lang="en-US" altLang="ko-KR" sz="2400" b="1" dirty="0">
                <a:solidFill>
                  <a:prstClr val="black"/>
                </a:solidFill>
              </a:rPr>
              <a:t>(</a:t>
            </a:r>
            <a:r>
              <a:rPr lang="ko-KR" altLang="en-US" sz="2400" b="1" dirty="0">
                <a:solidFill>
                  <a:prstClr val="black"/>
                </a:solidFill>
              </a:rPr>
              <a:t>토</a:t>
            </a:r>
            <a:r>
              <a:rPr lang="en-US" altLang="ko-KR" sz="2400" b="1" dirty="0">
                <a:solidFill>
                  <a:prstClr val="black"/>
                </a:solidFill>
              </a:rPr>
              <a:t>) 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9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시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30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분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, 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의정부제일교회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) </a:t>
            </a:r>
            <a:endParaRPr lang="en-US" altLang="ko-KR" sz="2400" b="1" dirty="0">
              <a:solidFill>
                <a:prstClr val="black"/>
              </a:solidFill>
            </a:endParaRPr>
          </a:p>
          <a:p>
            <a:pPr marL="541338" indent="-541338">
              <a:lnSpc>
                <a:spcPct val="150000"/>
              </a:lnSpc>
              <a:tabLst>
                <a:tab pos="10048875" algn="l"/>
              </a:tabLst>
            </a:pPr>
            <a:r>
              <a:rPr lang="en-US" altLang="ko-KR" sz="3200" b="1" dirty="0" smtClean="0">
                <a:solidFill>
                  <a:prstClr val="black"/>
                </a:solidFill>
              </a:rPr>
              <a:t>3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. 6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월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24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일 </a:t>
            </a:r>
            <a:r>
              <a:rPr lang="ko-KR" altLang="en-US" sz="3200" b="1" dirty="0" err="1" smtClean="0">
                <a:solidFill>
                  <a:prstClr val="black"/>
                </a:solidFill>
              </a:rPr>
              <a:t>토요문화기행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(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국립중앙박물관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,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인사동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)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진행됩니다</a:t>
            </a:r>
            <a:endParaRPr lang="en-US" altLang="ko-KR" sz="3200" b="1" dirty="0" smtClean="0">
              <a:solidFill>
                <a:prstClr val="black"/>
              </a:solidFill>
            </a:endParaRPr>
          </a:p>
          <a:p>
            <a:pPr marL="541338" indent="-541338">
              <a:lnSpc>
                <a:spcPct val="150000"/>
              </a:lnSpc>
              <a:tabLst>
                <a:tab pos="10048875" algn="l"/>
              </a:tabLst>
            </a:pPr>
            <a:r>
              <a:rPr lang="en-US" altLang="ko-KR" sz="3200" b="1" dirty="0">
                <a:solidFill>
                  <a:prstClr val="black"/>
                </a:solidFill>
              </a:rPr>
              <a:t>4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.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여름성경학교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(7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월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21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일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~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23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일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)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를 위해 기도해 주세요</a:t>
            </a:r>
            <a:endParaRPr lang="en-US" altLang="ko-KR" sz="3200" b="1" dirty="0">
              <a:solidFill>
                <a:prstClr val="black"/>
              </a:solidFill>
            </a:endParaRPr>
          </a:p>
          <a:p>
            <a:pPr marL="541338" indent="-541338">
              <a:lnSpc>
                <a:spcPct val="150000"/>
              </a:lnSpc>
              <a:tabLst>
                <a:tab pos="10048875" algn="l"/>
              </a:tabLst>
            </a:pPr>
            <a:r>
              <a:rPr lang="en-US" altLang="ko-KR" sz="2400" b="1" dirty="0" smtClean="0">
                <a:solidFill>
                  <a:prstClr val="black"/>
                </a:solidFill>
              </a:rPr>
              <a:t>     (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주제 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: </a:t>
            </a:r>
            <a:r>
              <a:rPr lang="ko-KR" altLang="en-US" sz="2400" b="1" dirty="0" err="1" smtClean="0">
                <a:solidFill>
                  <a:prstClr val="black"/>
                </a:solidFill>
              </a:rPr>
              <a:t>가디언즈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 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– 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하나님 나라를 지켜라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)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 </a:t>
            </a:r>
            <a:endParaRPr lang="en-US" altLang="ko-KR" sz="2400" b="1" dirty="0" smtClean="0">
              <a:solidFill>
                <a:prstClr val="black"/>
              </a:solidFill>
            </a:endParaRPr>
          </a:p>
          <a:p>
            <a:pPr>
              <a:lnSpc>
                <a:spcPct val="150000"/>
              </a:lnSpc>
              <a:tabLst>
                <a:tab pos="10048875" algn="l"/>
              </a:tabLst>
            </a:pPr>
            <a:r>
              <a:rPr lang="en-US" altLang="ko-KR" sz="3200" b="1" dirty="0" smtClean="0">
                <a:solidFill>
                  <a:prstClr val="black"/>
                </a:solidFill>
              </a:rPr>
              <a:t>5.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다음주 예배위원은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사회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김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정현 선생님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, </a:t>
            </a:r>
            <a:r>
              <a:rPr lang="en-US" altLang="ko-KR" sz="3200" b="1" dirty="0" smtClean="0">
                <a:solidFill>
                  <a:prstClr val="black"/>
                </a:solidFill>
              </a:rPr>
              <a:t/>
            </a:r>
            <a:br>
              <a:rPr lang="en-US" altLang="ko-KR" sz="3200" b="1" dirty="0" smtClean="0">
                <a:solidFill>
                  <a:prstClr val="black"/>
                </a:solidFill>
              </a:rPr>
            </a:br>
            <a:r>
              <a:rPr lang="en-US" altLang="ko-KR" sz="3200" b="1" dirty="0" smtClean="0">
                <a:solidFill>
                  <a:prstClr val="black"/>
                </a:solidFill>
              </a:rPr>
              <a:t>  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대표기도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박기</a:t>
            </a:r>
            <a:r>
              <a:rPr lang="ko-KR" altLang="en-US" sz="3200" b="1" dirty="0">
                <a:solidFill>
                  <a:prstClr val="black"/>
                </a:solidFill>
              </a:rPr>
              <a:t>윤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어린이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,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헌금기도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한은호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어린이 입니다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.</a:t>
            </a:r>
            <a:endParaRPr lang="en-US" altLang="ko-KR" sz="32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861581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337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xmlns="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1882" y="4941168"/>
              <a:ext cx="10224000" cy="15843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4" t="5648" r="2092" b="3987"/>
          <a:stretch/>
        </p:blipFill>
        <p:spPr bwMode="auto">
          <a:xfrm>
            <a:off x="452386" y="109031"/>
            <a:ext cx="5370897" cy="3291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8" t="11879" r="6701" b="4381"/>
          <a:stretch/>
        </p:blipFill>
        <p:spPr bwMode="auto">
          <a:xfrm>
            <a:off x="6027826" y="3471749"/>
            <a:ext cx="5676492" cy="3333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87" y="3471749"/>
            <a:ext cx="5370896" cy="3333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826" y="109032"/>
            <a:ext cx="5676492" cy="3291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8319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-2118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en-US" altLang="ko-KR" sz="47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4</a:t>
            </a:r>
            <a:r>
              <a:rPr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</a:t>
            </a:r>
            <a:r>
              <a:rPr lang="en-US" altLang="ko-KR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47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5</a:t>
            </a:r>
            <a:r>
              <a:rPr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</a:t>
            </a:r>
            <a:r>
              <a:rPr lang="en-US" altLang="ko-KR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en-US" altLang="ko-KR" sz="47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6</a:t>
            </a:r>
            <a:r>
              <a:rPr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 예배 위원</a:t>
            </a:r>
            <a:endParaRPr lang="en-US" altLang="ko-KR" sz="3600" b="1" dirty="0">
              <a:solidFill>
                <a:srgbClr val="9BBB59">
                  <a:lumMod val="75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1445863" y="4229610"/>
            <a:ext cx="9491903" cy="321441"/>
          </a:xfrm>
          <a:prstGeom prst="rect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6726" y="0"/>
            <a:ext cx="12192000" cy="6858000"/>
            <a:chOff x="6726" y="0"/>
            <a:chExt cx="12192000" cy="6858000"/>
          </a:xfrm>
        </p:grpSpPr>
        <p:grpSp>
          <p:nvGrpSpPr>
            <p:cNvPr id="3" name="그룹 2"/>
            <p:cNvGrpSpPr/>
            <p:nvPr/>
          </p:nvGrpSpPr>
          <p:grpSpPr>
            <a:xfrm>
              <a:off x="6726" y="0"/>
              <a:ext cx="12192000" cy="6858000"/>
              <a:chOff x="0" y="0"/>
              <a:chExt cx="12192000" cy="6858000"/>
            </a:xfrm>
          </p:grpSpPr>
          <p:pic>
            <p:nvPicPr>
              <p:cNvPr id="4" name="그림 3">
                <a:extLst>
                  <a:ext uri="{FF2B5EF4-FFF2-40B4-BE49-F238E27FC236}">
                    <a16:creationId xmlns="" xmlns:a16="http://schemas.microsoft.com/office/drawing/2014/main" id="{E07C4EEF-1729-46A3-928D-22BCD51755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0" y="0"/>
                <a:ext cx="12192000" cy="6858000"/>
              </a:xfrm>
              <a:prstGeom prst="rect">
                <a:avLst/>
              </a:prstGeom>
            </p:spPr>
          </p:pic>
          <p:sp>
            <p:nvSpPr>
              <p:cNvPr id="2" name="직사각형 1"/>
              <p:cNvSpPr/>
              <p:nvPr/>
            </p:nvSpPr>
            <p:spPr>
              <a:xfrm>
                <a:off x="984000" y="4764562"/>
                <a:ext cx="10224000" cy="169401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11" name="그림 1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9" t="13414"/>
            <a:stretch/>
          </p:blipFill>
          <p:spPr>
            <a:xfrm>
              <a:off x="1378131" y="1992085"/>
              <a:ext cx="9653452" cy="4420535"/>
            </a:xfrm>
            <a:prstGeom prst="rect">
              <a:avLst/>
            </a:prstGeom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947" y="4702185"/>
              <a:ext cx="984504" cy="2655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95161" y="3840619"/>
              <a:ext cx="757645" cy="2459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932" y="5611570"/>
            <a:ext cx="740512" cy="236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932" y="4445846"/>
            <a:ext cx="735874" cy="236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339" y="4131394"/>
            <a:ext cx="742405" cy="226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310742" y="4408075"/>
            <a:ext cx="600238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b="1" dirty="0" err="1" smtClean="0">
                <a:solidFill>
                  <a:srgbClr val="FF6600"/>
                </a:solidFill>
              </a:rPr>
              <a:t>홈커밍</a:t>
            </a:r>
            <a:r>
              <a:rPr lang="ko-KR" altLang="en-US" sz="1200" b="1" dirty="0" smtClean="0">
                <a:solidFill>
                  <a:srgbClr val="FF6600"/>
                </a:solidFill>
              </a:rPr>
              <a:t> 축제 통합 예배</a:t>
            </a:r>
            <a:endParaRPr lang="ko-KR" altLang="en-US" sz="1200" b="1" dirty="0">
              <a:solidFill>
                <a:srgbClr val="FF6600"/>
              </a:solidFill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701415" y="1347813"/>
            <a:ext cx="64164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3890">
              <a:defRPr/>
            </a:pPr>
            <a:r>
              <a:rPr lang="en-US" altLang="ko-KR" sz="36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4</a:t>
            </a:r>
            <a:r>
              <a:rPr lang="ko-KR" altLang="en-US" sz="36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</a:t>
            </a:r>
            <a:r>
              <a:rPr lang="en-US" altLang="ko-KR" sz="36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36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36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5</a:t>
            </a:r>
            <a:r>
              <a:rPr lang="ko-KR" altLang="en-US" sz="36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</a:t>
            </a:r>
            <a:r>
              <a:rPr lang="en-US" altLang="ko-KR" sz="36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6</a:t>
            </a:r>
            <a:r>
              <a:rPr lang="ko-KR" altLang="en-US" sz="36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 예배 위원</a:t>
            </a:r>
            <a:endParaRPr lang="en-US" altLang="ko-KR" sz="3600" b="1" dirty="0">
              <a:solidFill>
                <a:srgbClr val="9BBB59">
                  <a:lumMod val="75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77600" y="5279109"/>
            <a:ext cx="973182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35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안지후</a:t>
            </a:r>
            <a:r>
              <a:rPr lang="en-US" altLang="ko-KR" sz="135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(5)</a:t>
            </a:r>
            <a:endParaRPr lang="ko-KR" altLang="en-US" sz="135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1458905" y="5856353"/>
            <a:ext cx="9478861" cy="321441"/>
          </a:xfrm>
          <a:prstGeom prst="rect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543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45157"/>
            <a:ext cx="12192000" cy="3212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직사각형 4"/>
          <p:cNvSpPr/>
          <p:nvPr/>
        </p:nvSpPr>
        <p:spPr>
          <a:xfrm>
            <a:off x="0" y="139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0" y="3"/>
            <a:ext cx="12192000" cy="37890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332701"/>
            <a:ext cx="12192000" cy="5863107"/>
          </a:xfrm>
          <a:prstGeom prst="rect">
            <a:avLst/>
          </a:prstGeom>
          <a:noFill/>
        </p:spPr>
        <p:txBody>
          <a:bodyPr wrap="square" lIns="91384" tIns="45702" rIns="91384" bIns="45702" rtlCol="0">
            <a:spAutoFit/>
          </a:bodyPr>
          <a:lstStyle/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나를 사랑하시는 주님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너를 사랑하시는 주님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매일 매일 우리 안에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주님의 사랑 기쁨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주님의 평화가 가득하길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en-US" altLang="ko-KR" sz="5500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en-US" altLang="ko-KR" sz="4000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ko-KR" altLang="en-US" sz="4000" dirty="0">
              <a:solidFill>
                <a:prstClr val="black"/>
              </a:solidFill>
              <a:latin typeface="함초롬돋움"/>
            </a:endParaRPr>
          </a:p>
        </p:txBody>
      </p:sp>
    </p:spTree>
    <p:extLst>
      <p:ext uri="{BB962C8B-B14F-4D97-AF65-F5344CB8AC3E}">
        <p14:creationId xmlns:p14="http://schemas.microsoft.com/office/powerpoint/2010/main" val="5274853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664816"/>
            <a:ext cx="10369152" cy="3528395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임하시오며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3161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76F9C21-F397-433B-B97D-C0924DBA8F65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0388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구하시옵소서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25E456F-D83A-46BE-ABB6-CCC35D9A038B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60027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004EA463-20C5-47F2-B1E6-EC42448D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F283521-CB1B-40F7-BA5F-F4AC792ED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8383" y="476687"/>
            <a:ext cx="6912768" cy="2616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4" tIns="45678" rIns="91334" bIns="45678">
            <a:spAutoFit/>
          </a:bodyPr>
          <a:lstStyle/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현대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00B05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어린이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FF000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HY엽서L" pitchFamily="18" charset="-127"/>
                <a:ea typeface="HY엽서L" pitchFamily="18" charset="-127"/>
              </a:rPr>
              <a:t>초등부</a:t>
            </a:r>
            <a:endParaRPr lang="en-US" altLang="ko-KR" sz="5500" b="1" dirty="0">
              <a:solidFill>
                <a:prstClr val="black"/>
              </a:solidFill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646A791-52CE-4599-9E23-3FE6D5C26AFA}"/>
              </a:ext>
            </a:extLst>
          </p:cNvPr>
          <p:cNvSpPr txBox="1"/>
          <p:nvPr/>
        </p:nvSpPr>
        <p:spPr>
          <a:xfrm>
            <a:off x="8616281" y="611341"/>
            <a:ext cx="3575720" cy="5632299"/>
          </a:xfrm>
          <a:prstGeom prst="rect">
            <a:avLst/>
          </a:prstGeom>
          <a:noFill/>
        </p:spPr>
        <p:txBody>
          <a:bodyPr wrap="square" lIns="91410" tIns="45714" rIns="91410" bIns="45714" rtlCol="0">
            <a:spAutoFit/>
          </a:bodyPr>
          <a:lstStyle/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 주간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배운 말씀대로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승리하고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다음 주일에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만나요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하나님께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영광을</a:t>
            </a:r>
            <a:r>
              <a:rPr lang="en-US" altLang="ko-KR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293380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04_레이어 41.jpg" descr="2023 _0004_레이어 4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27097356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03_레이어 42.jpg" descr="2023 _0003_레이어 4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94417727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2023 _0002_레이어 43.jpg" descr="2023 _0002_레이어 4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27987457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0" y="0"/>
            <a:ext cx="12192000" cy="719273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ko-KR" altLang="en-US" sz="6600" b="1" dirty="0">
                <a:solidFill>
                  <a:prstClr val="black"/>
                </a:solidFill>
              </a:rPr>
              <a:t>차표 필요 없어요</a:t>
            </a:r>
            <a:endParaRPr lang="en-US" altLang="ko-KR" sz="6600" b="1" dirty="0">
              <a:solidFill>
                <a:prstClr val="black"/>
              </a:solidFill>
            </a:endParaRPr>
          </a:p>
          <a:p>
            <a:pPr algn="ctr"/>
            <a:r>
              <a:rPr lang="ko-KR" altLang="en-US" sz="6600" b="1" dirty="0">
                <a:solidFill>
                  <a:prstClr val="black"/>
                </a:solidFill>
              </a:rPr>
              <a:t>주님 차장 되시니</a:t>
            </a:r>
            <a:endParaRPr lang="en-US" altLang="ko-KR" sz="6600" b="1" dirty="0">
              <a:solidFill>
                <a:prstClr val="black"/>
              </a:solidFill>
            </a:endParaRPr>
          </a:p>
          <a:p>
            <a:pPr algn="ctr"/>
            <a:r>
              <a:rPr lang="ko-KR" altLang="en-US" sz="6600" b="1" dirty="0">
                <a:solidFill>
                  <a:prstClr val="black"/>
                </a:solidFill>
              </a:rPr>
              <a:t>나는 염려 없어요</a:t>
            </a:r>
            <a:endParaRPr lang="en-US" altLang="ko-KR" sz="6600" b="1" dirty="0">
              <a:solidFill>
                <a:prstClr val="black"/>
              </a:solidFill>
            </a:endParaRPr>
          </a:p>
          <a:p>
            <a:pPr algn="ctr"/>
            <a:r>
              <a:rPr lang="ko-KR" altLang="en-US" sz="6600" b="1" dirty="0">
                <a:solidFill>
                  <a:prstClr val="black"/>
                </a:solidFill>
              </a:rPr>
              <a:t>나는 구원열차 올라타고서</a:t>
            </a:r>
            <a:endParaRPr lang="en-US" altLang="ko-KR" sz="6600" b="1" dirty="0">
              <a:solidFill>
                <a:prstClr val="black"/>
              </a:solidFill>
            </a:endParaRPr>
          </a:p>
          <a:p>
            <a:pPr algn="ctr"/>
            <a:r>
              <a:rPr lang="ko-KR" altLang="en-US" sz="6600" b="1" dirty="0">
                <a:solidFill>
                  <a:prstClr val="black"/>
                </a:solidFill>
              </a:rPr>
              <a:t>하늘나라 가지요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1450" y="244929"/>
            <a:ext cx="1820636" cy="369332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ko-KR" altLang="en-US" b="1" dirty="0" smtClean="0">
                <a:solidFill>
                  <a:prstClr val="black"/>
                </a:solidFill>
              </a:rPr>
              <a:t>구원열차</a:t>
            </a:r>
            <a:endParaRPr lang="ko-KR" altLang="en-US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446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0" y="0"/>
            <a:ext cx="12192000" cy="719273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ko-KR" altLang="en-US" sz="6600" b="1" dirty="0">
                <a:solidFill>
                  <a:prstClr val="black"/>
                </a:solidFill>
              </a:rPr>
              <a:t>나는 구원열차 올라타고서</a:t>
            </a:r>
            <a:r>
              <a:rPr lang="en-US" altLang="ko-KR" sz="6600" b="1" dirty="0">
                <a:solidFill>
                  <a:prstClr val="black"/>
                </a:solidFill>
              </a:rPr>
              <a:t/>
            </a:r>
            <a:br>
              <a:rPr lang="en-US" altLang="ko-KR" sz="6600" b="1" dirty="0">
                <a:solidFill>
                  <a:prstClr val="black"/>
                </a:solidFill>
              </a:rPr>
            </a:br>
            <a:r>
              <a:rPr lang="ko-KR" altLang="en-US" sz="6600" b="1" dirty="0">
                <a:solidFill>
                  <a:prstClr val="black"/>
                </a:solidFill>
              </a:rPr>
              <a:t>하늘나라 가지요</a:t>
            </a:r>
            <a:r>
              <a:rPr lang="en-US" altLang="ko-KR" sz="6600" b="1" dirty="0">
                <a:solidFill>
                  <a:prstClr val="black"/>
                </a:solidFill>
              </a:rPr>
              <a:t>(</a:t>
            </a:r>
            <a:r>
              <a:rPr lang="ko-KR" altLang="en-US" sz="6600" b="1" dirty="0">
                <a:solidFill>
                  <a:prstClr val="black"/>
                </a:solidFill>
              </a:rPr>
              <a:t>빵</a:t>
            </a:r>
            <a:r>
              <a:rPr lang="en-US" altLang="ko-KR" sz="6600" b="1" dirty="0">
                <a:solidFill>
                  <a:prstClr val="black"/>
                </a:solidFill>
              </a:rPr>
              <a:t>!</a:t>
            </a:r>
            <a:r>
              <a:rPr lang="ko-KR" altLang="en-US" sz="6600" b="1" dirty="0">
                <a:solidFill>
                  <a:prstClr val="black"/>
                </a:solidFill>
              </a:rPr>
              <a:t>빵</a:t>
            </a:r>
            <a:r>
              <a:rPr lang="en-US" altLang="ko-KR" sz="6600" b="1" dirty="0">
                <a:solidFill>
                  <a:prstClr val="black"/>
                </a:solidFill>
              </a:rPr>
              <a:t>!)</a:t>
            </a:r>
          </a:p>
          <a:p>
            <a:pPr algn="ctr"/>
            <a:r>
              <a:rPr lang="ko-KR" altLang="en-US" sz="6600" b="1" dirty="0">
                <a:solidFill>
                  <a:prstClr val="black"/>
                </a:solidFill>
              </a:rPr>
              <a:t>죄악 역 벗어나 달려가다가</a:t>
            </a:r>
            <a:r>
              <a:rPr lang="en-US" altLang="ko-KR" sz="6600" b="1" dirty="0">
                <a:solidFill>
                  <a:prstClr val="black"/>
                </a:solidFill>
              </a:rPr>
              <a:t/>
            </a:r>
            <a:br>
              <a:rPr lang="en-US" altLang="ko-KR" sz="6600" b="1" dirty="0">
                <a:solidFill>
                  <a:prstClr val="black"/>
                </a:solidFill>
              </a:rPr>
            </a:br>
            <a:r>
              <a:rPr lang="ko-KR" altLang="en-US" sz="6600" b="1" dirty="0">
                <a:solidFill>
                  <a:prstClr val="black"/>
                </a:solidFill>
              </a:rPr>
              <a:t>다시 내리지 않죠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1450" y="244929"/>
            <a:ext cx="1820636" cy="369332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ko-KR" altLang="en-US" b="1" dirty="0" smtClean="0">
                <a:solidFill>
                  <a:prstClr val="black"/>
                </a:solidFill>
              </a:rPr>
              <a:t>구원열차</a:t>
            </a:r>
            <a:endParaRPr lang="ko-KR" altLang="en-US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714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8.xml><?xml version="1.0" encoding="utf-8"?>
<a:theme xmlns:a="http://schemas.openxmlformats.org/drawingml/2006/main" name="24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9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문서" ma:contentTypeID="0x010100316F0BEBFAA1EF43A5F747C876E5B158" ma:contentTypeVersion="14" ma:contentTypeDescription="새 문서를 만듭니다." ma:contentTypeScope="" ma:versionID="ddf4232f471ee197a807e1827f03abd3">
  <xsd:schema xmlns:xsd="http://www.w3.org/2001/XMLSchema" xmlns:xs="http://www.w3.org/2001/XMLSchema" xmlns:p="http://schemas.microsoft.com/office/2006/metadata/properties" xmlns:ns3="b1542b66-be90-4ea2-9bb2-b25b806b2984" xmlns:ns4="20f6cbf1-5f90-4908-b26f-e717de893987" targetNamespace="http://schemas.microsoft.com/office/2006/metadata/properties" ma:root="true" ma:fieldsID="230f701c59dc83fd1bd14be9587e7c48" ns3:_="" ns4:_="">
    <xsd:import namespace="b1542b66-be90-4ea2-9bb2-b25b806b2984"/>
    <xsd:import namespace="20f6cbf1-5f90-4908-b26f-e717de89398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542b66-be90-4ea2-9bb2-b25b806b298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f6cbf1-5f90-4908-b26f-e717de893987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공유 대상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세부 정보 공유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힌트 해시 공유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콘텐츠 형식"/>
        <xsd:element ref="dc:title" minOccurs="0" maxOccurs="1" ma:index="4" ma:displayName="제목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2499232-152A-4918-B179-3E2609D5AD7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1542b66-be90-4ea2-9bb2-b25b806b2984"/>
    <ds:schemaRef ds:uri="20f6cbf1-5f90-4908-b26f-e717de89398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B401C98-82FB-47FE-94A0-1325B56CC17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4D61BCC-B2F9-40E4-AAFE-93044638304F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b1542b66-be90-4ea2-9bb2-b25b806b2984"/>
    <ds:schemaRef ds:uri="http://schemas.microsoft.com/office/2006/documentManagement/types"/>
    <ds:schemaRef ds:uri="http://schemas.microsoft.com/office/2006/metadata/properties"/>
    <ds:schemaRef ds:uri="20f6cbf1-5f90-4908-b26f-e717de893987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2589</TotalTime>
  <Words>421</Words>
  <Application>Microsoft Office PowerPoint</Application>
  <PresentationFormat>사용자 지정</PresentationFormat>
  <Paragraphs>128</Paragraphs>
  <Slides>43</Slides>
  <Notes>16</Notes>
  <HiddenSlides>0</HiddenSlides>
  <MMClips>0</MMClips>
  <ScaleCrop>false</ScaleCrop>
  <HeadingPairs>
    <vt:vector size="4" baseType="variant">
      <vt:variant>
        <vt:lpstr>테마</vt:lpstr>
      </vt:variant>
      <vt:variant>
        <vt:i4>8</vt:i4>
      </vt:variant>
      <vt:variant>
        <vt:lpstr>슬라이드 제목</vt:lpstr>
      </vt:variant>
      <vt:variant>
        <vt:i4>43</vt:i4>
      </vt:variant>
    </vt:vector>
  </HeadingPairs>
  <TitlesOfParts>
    <vt:vector size="51" baseType="lpstr">
      <vt:lpstr>Office 테마</vt:lpstr>
      <vt:lpstr>7_Office 테마</vt:lpstr>
      <vt:lpstr>1_Office 테마</vt:lpstr>
      <vt:lpstr>2_파형</vt:lpstr>
      <vt:lpstr>3_Office 테마</vt:lpstr>
      <vt:lpstr>5_Office 테마</vt:lpstr>
      <vt:lpstr>21_BasicWhite</vt:lpstr>
      <vt:lpstr>24_BasicWhite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광  고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이현영</dc:creator>
  <cp:lastModifiedBy>SEC</cp:lastModifiedBy>
  <cp:revision>110</cp:revision>
  <dcterms:created xsi:type="dcterms:W3CDTF">2022-06-11T10:00:30Z</dcterms:created>
  <dcterms:modified xsi:type="dcterms:W3CDTF">2023-06-17T21:52:46Z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0x010100316F0BEBFAA1EF43A5F747C876E5B158</vt:lpwstr>
  </property>
</Properties>
</file>