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  <p:sldMasterId id="2147483749" r:id="rId5"/>
    <p:sldMasterId id="2147483762" r:id="rId6"/>
    <p:sldMasterId id="2147483775" r:id="rId7"/>
    <p:sldMasterId id="2147483788" r:id="rId8"/>
  </p:sldMasterIdLst>
  <p:notesMasterIdLst>
    <p:notesMasterId r:id="rId47"/>
  </p:notesMasterIdLst>
  <p:sldIdLst>
    <p:sldId id="1998" r:id="rId9"/>
    <p:sldId id="2478" r:id="rId10"/>
    <p:sldId id="2562" r:id="rId11"/>
    <p:sldId id="2563" r:id="rId12"/>
    <p:sldId id="2576" r:id="rId13"/>
    <p:sldId id="2577" r:id="rId14"/>
    <p:sldId id="2578" r:id="rId15"/>
    <p:sldId id="2579" r:id="rId16"/>
    <p:sldId id="2580" r:id="rId17"/>
    <p:sldId id="2581" r:id="rId18"/>
    <p:sldId id="2582" r:id="rId19"/>
    <p:sldId id="2583" r:id="rId20"/>
    <p:sldId id="2584" r:id="rId21"/>
    <p:sldId id="2546" r:id="rId22"/>
    <p:sldId id="2547" r:id="rId23"/>
    <p:sldId id="2548" r:id="rId24"/>
    <p:sldId id="2549" r:id="rId25"/>
    <p:sldId id="2550" r:id="rId26"/>
    <p:sldId id="2570" r:id="rId27"/>
    <p:sldId id="2571" r:id="rId28"/>
    <p:sldId id="2572" r:id="rId29"/>
    <p:sldId id="2573" r:id="rId30"/>
    <p:sldId id="2445" r:id="rId31"/>
    <p:sldId id="2553" r:id="rId32"/>
    <p:sldId id="2527" r:id="rId33"/>
    <p:sldId id="2312" r:id="rId34"/>
    <p:sldId id="2574" r:id="rId35"/>
    <p:sldId id="2575" r:id="rId36"/>
    <p:sldId id="2315" r:id="rId37"/>
    <p:sldId id="2006" r:id="rId38"/>
    <p:sldId id="2585" r:id="rId39"/>
    <p:sldId id="2588" r:id="rId40"/>
    <p:sldId id="2587" r:id="rId41"/>
    <p:sldId id="2586" r:id="rId42"/>
    <p:sldId id="1932" r:id="rId43"/>
    <p:sldId id="1933" r:id="rId44"/>
    <p:sldId id="1934" r:id="rId45"/>
    <p:sldId id="2363" r:id="rId4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-552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4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2022-08-07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65" y="420363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3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21" y="407441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0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5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3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5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3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3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5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65" y="33872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2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7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69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1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29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6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1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7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7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7841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3167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4385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61406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62383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28832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5214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34359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24448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72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3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867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79998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78383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2551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0308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3388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2685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5444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9186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1292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9318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473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74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5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5874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1777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8573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4358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5116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6201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1119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7484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8967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387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0730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4775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9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0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81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541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1502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327297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1985970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488810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73640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35446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870136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4941466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538980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555404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703850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607975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013513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41582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22015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54913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967689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6844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67661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59428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402883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616288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35929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834979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905524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2022-08-07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7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0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76" y="625040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0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8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8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8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6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9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3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1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98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828604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979811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147929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31770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8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아홉 번째 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269605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691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993461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040438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695729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김소</a:t>
            </a:r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웅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선생님</a:t>
            </a:r>
            <a:endParaRPr lang="ko-KR" altLang="en-US" sz="7900" b="1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2060009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로마서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12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05"/>
            <a:ext cx="10873208" cy="517062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로마서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12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>
              <a:solidFill>
                <a:prstClr val="black"/>
              </a:solidFill>
            </a:endParaRPr>
          </a:p>
          <a:p>
            <a:r>
              <a:rPr lang="en-US" altLang="ko-KR" sz="5400" b="1" dirty="0" smtClean="0">
                <a:solidFill>
                  <a:prstClr val="black"/>
                </a:solidFill>
              </a:rPr>
              <a:t>1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그러므로 형제들아 내가 하나님의 모든 자비하심으로 너희를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권하노니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너희 몸을 하나님이 기뻐하시는 거룩한 산 제물로 드리라 이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는 너희가 드릴 영적 예배니라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208"/>
            <a:ext cx="7848872" cy="25853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하나님과 약속하기</a:t>
            </a:r>
            <a:endParaRPr lang="en-US" altLang="ko-KR" sz="54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22" y="5126859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68686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43" y="5138752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47674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박시원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3243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66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345675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가득하기를 기도합니다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536575" indent="-536575">
              <a:lnSpc>
                <a:spcPct val="150000"/>
              </a:lnSpc>
              <a:buFontTx/>
              <a:buAutoNum type="arabicPeriod"/>
              <a:tabLst>
                <a:tab pos="10048875" algn="l"/>
              </a:tabLst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중앙지방 어린이 예능대회가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28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오천교회에서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진행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8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 생일을 맞은 선생님과 어린이를 축하합니다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공과시간에 여름성경학교 만들기 진행합니다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5.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다음주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예배위원은 사회 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김필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립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최민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이정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원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580792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0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중앙지방 어린이 예능대회</a:t>
            </a:r>
            <a:r>
              <a:rPr lang="en-US" altLang="ko-KR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(8</a:t>
            </a:r>
            <a:r>
              <a:rPr lang="ko-KR" altLang="en-US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28</a:t>
            </a:r>
            <a:r>
              <a:rPr lang="ko-KR" altLang="en-US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</a:t>
            </a:r>
            <a:r>
              <a:rPr lang="en-US" altLang="ko-KR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200" b="1" dirty="0" err="1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오천교회</a:t>
            </a:r>
            <a:r>
              <a:rPr lang="en-US" altLang="ko-KR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kumimoji="0" lang="en-US" altLang="ko-KR" sz="32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006365"/>
              </p:ext>
            </p:extLst>
          </p:nvPr>
        </p:nvGraphicFramePr>
        <p:xfrm>
          <a:off x="1413699" y="2249292"/>
          <a:ext cx="9361040" cy="394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5093"/>
                <a:gridCol w="6745947"/>
              </a:tblGrid>
              <a:tr h="68810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분야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내용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922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성경경시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디모데전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후서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2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전도서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역대상</a:t>
                      </a:r>
                      <a:endParaRPr lang="en-US" altLang="ko-KR" sz="2000" b="1" baseline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로마서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   5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마태복음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    6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잠언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68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성경암송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3~6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150 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문항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68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노래부르기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여름성경학교 곡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감리교 어린이 찬송가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365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68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악기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피아노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바이올린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관악기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플르트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리코더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오카리나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698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생일을 축하합니다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349874"/>
              </p:ext>
            </p:extLst>
          </p:nvPr>
        </p:nvGraphicFramePr>
        <p:xfrm>
          <a:off x="1415817" y="2348880"/>
          <a:ext cx="9361040" cy="3488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7128792"/>
              </a:tblGrid>
              <a:tr h="10280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이름과 생일날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5325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어린이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8/2 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이가연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(4), 8/9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0"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허지유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(3)</a:t>
                      </a:r>
                    </a:p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8/27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0"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양희율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(6)</a:t>
                      </a:r>
                      <a:endParaRPr kumimoji="0" lang="en-US" altLang="ko-KR" sz="32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71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선생님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8/6 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박수경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2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9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kumimoji="0"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225486" y="1894788"/>
            <a:ext cx="9591582" cy="4740396"/>
            <a:chOff x="1225486" y="1894788"/>
            <a:chExt cx="9591582" cy="4740396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" t="11851" b="2443"/>
            <a:stretch/>
          </p:blipFill>
          <p:spPr>
            <a:xfrm>
              <a:off x="1225486" y="1894788"/>
              <a:ext cx="9591582" cy="47403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89217" y="5280803"/>
              <a:ext cx="1357484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b="1" dirty="0" smtClean="0"/>
                <a:t>신민하</a:t>
              </a:r>
              <a:r>
                <a:rPr lang="en-US" altLang="ko-KR" sz="1350" b="1" dirty="0" smtClean="0"/>
                <a:t>(1)</a:t>
              </a:r>
              <a:endParaRPr lang="ko-KR" altLang="en-US" sz="1350" b="1" dirty="0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1316016" y="4246003"/>
            <a:ext cx="9361040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70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31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7811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336308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480906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88867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67852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093147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425</Words>
  <Application>Microsoft Office PowerPoint</Application>
  <PresentationFormat>사용자 지정</PresentationFormat>
  <Paragraphs>125</Paragraphs>
  <Slides>38</Slides>
  <Notes>17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38</vt:i4>
      </vt:variant>
    </vt:vector>
  </HeadingPairs>
  <TitlesOfParts>
    <vt:vector size="46" baseType="lpstr">
      <vt:lpstr>Office 테마</vt:lpstr>
      <vt:lpstr>2_파형</vt:lpstr>
      <vt:lpstr>7_Office 테마</vt:lpstr>
      <vt:lpstr>1_White</vt:lpstr>
      <vt:lpstr>5_White</vt:lpstr>
      <vt:lpstr>3_White</vt:lpstr>
      <vt:lpstr>White</vt:lpstr>
      <vt:lpstr>4_White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21</cp:revision>
  <dcterms:created xsi:type="dcterms:W3CDTF">2022-06-11T10:00:30Z</dcterms:created>
  <dcterms:modified xsi:type="dcterms:W3CDTF">2022-08-06T16:39:06Z</dcterms:modified>
</cp:coreProperties>
</file>