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431" r:id="rId8"/>
    <p:sldMasterId id="2147484443" r:id="rId9"/>
    <p:sldMasterId id="2147484455" r:id="rId10"/>
    <p:sldMasterId id="2147484483" r:id="rId11"/>
    <p:sldMasterId id="2147484499" r:id="rId12"/>
    <p:sldMasterId id="2147484515" r:id="rId13"/>
    <p:sldMasterId id="2147484527" r:id="rId14"/>
  </p:sldMasterIdLst>
  <p:notesMasterIdLst>
    <p:notesMasterId r:id="rId61"/>
  </p:notesMasterIdLst>
  <p:sldIdLst>
    <p:sldId id="1998" r:id="rId15"/>
    <p:sldId id="1992" r:id="rId16"/>
    <p:sldId id="2041" r:id="rId17"/>
    <p:sldId id="2042" r:id="rId18"/>
    <p:sldId id="2043" r:id="rId19"/>
    <p:sldId id="2044" r:id="rId20"/>
    <p:sldId id="2045" r:id="rId21"/>
    <p:sldId id="2046" r:id="rId22"/>
    <p:sldId id="2047" r:id="rId23"/>
    <p:sldId id="2036" r:id="rId24"/>
    <p:sldId id="2048" r:id="rId25"/>
    <p:sldId id="2049" r:id="rId26"/>
    <p:sldId id="2050" r:id="rId27"/>
    <p:sldId id="2051" r:id="rId28"/>
    <p:sldId id="2037" r:id="rId29"/>
    <p:sldId id="2038" r:id="rId30"/>
    <p:sldId id="2039" r:id="rId31"/>
    <p:sldId id="2040" r:id="rId32"/>
    <p:sldId id="2054" r:id="rId33"/>
    <p:sldId id="2055" r:id="rId34"/>
    <p:sldId id="2062" r:id="rId35"/>
    <p:sldId id="1916" r:id="rId36"/>
    <p:sldId id="1917" r:id="rId37"/>
    <p:sldId id="1918" r:id="rId38"/>
    <p:sldId id="1919" r:id="rId39"/>
    <p:sldId id="2058" r:id="rId40"/>
    <p:sldId id="2059" r:id="rId41"/>
    <p:sldId id="2060" r:id="rId42"/>
    <p:sldId id="2061" r:id="rId43"/>
    <p:sldId id="2003" r:id="rId44"/>
    <p:sldId id="2005" r:id="rId45"/>
    <p:sldId id="2002" r:id="rId46"/>
    <p:sldId id="2031" r:id="rId47"/>
    <p:sldId id="2063" r:id="rId48"/>
    <p:sldId id="2064" r:id="rId49"/>
    <p:sldId id="2065" r:id="rId50"/>
    <p:sldId id="2001" r:id="rId51"/>
    <p:sldId id="2056" r:id="rId52"/>
    <p:sldId id="2057" r:id="rId53"/>
    <p:sldId id="2004" r:id="rId54"/>
    <p:sldId id="2006" r:id="rId55"/>
    <p:sldId id="1125" r:id="rId56"/>
    <p:sldId id="1932" r:id="rId57"/>
    <p:sldId id="1933" r:id="rId58"/>
    <p:sldId id="1934" r:id="rId59"/>
    <p:sldId id="1996" r:id="rId60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FF"/>
    <a:srgbClr val="ACD160"/>
    <a:srgbClr val="E2BB40"/>
    <a:srgbClr val="111111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25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36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/>
              <a:t>마우스 오른쪽 클릭 후 텍스트편집</a:t>
            </a:r>
            <a:r>
              <a:rPr lang="en-US" altLang="ko-KR"/>
              <a:t>(</a:t>
            </a:r>
            <a:r>
              <a:rPr lang="ko-KR" altLang="en-US"/>
              <a:t>문자열추가</a:t>
            </a:r>
            <a:r>
              <a:rPr lang="en-US" altLang="ko-KR"/>
              <a:t>) </a:t>
            </a:r>
            <a:r>
              <a:rPr lang="ko-KR" altLang="en-US"/>
              <a:t>버튼 누른후 텍스트 삽입 바랍니다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3"/>
            <a:ext cx="10985501" cy="53810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5469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7"/>
            <a:ext cx="10985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/>
          <a:lstStyle>
            <a:lvl1pPr>
              <a:spcBef>
                <a:spcPts val="1004"/>
              </a:spcBef>
              <a:defRPr b="0" spc="-32"/>
            </a:lvl1pPr>
            <a:lvl2pPr>
              <a:spcBef>
                <a:spcPts val="1004"/>
              </a:spcBef>
              <a:defRPr b="0" spc="-32"/>
            </a:lvl2pPr>
            <a:lvl3pPr>
              <a:spcBef>
                <a:spcPts val="1004"/>
              </a:spcBef>
              <a:defRPr b="0" spc="-32"/>
            </a:lvl3pPr>
            <a:lvl4pPr>
              <a:spcBef>
                <a:spcPts val="1004"/>
              </a:spcBef>
              <a:defRPr b="0" spc="-32"/>
            </a:lvl4pPr>
            <a:lvl5pPr>
              <a:spcBef>
                <a:spcPts val="1004"/>
              </a:spcBef>
              <a:defRPr b="0" spc="-32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64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702569"/>
            <a:ext cx="10985501" cy="1452869"/>
          </a:xfrm>
          <a:prstGeom prst="rect">
            <a:avLst/>
          </a:prstGeom>
        </p:spPr>
        <p:txBody>
          <a:bodyPr anchor="ctr"/>
          <a:lstStyle>
            <a:lvl1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986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2" y="1260726"/>
            <a:ext cx="10985501" cy="2715595"/>
          </a:xfrm>
          <a:prstGeom prst="rect">
            <a:avLst/>
          </a:prstGeom>
        </p:spPr>
        <p:txBody>
          <a:bodyPr anchor="b"/>
          <a:lstStyle>
            <a:lvl1pPr algn="ctr" defTabSz="1451125">
              <a:lnSpc>
                <a:spcPct val="80000"/>
              </a:lnSpc>
              <a:defRPr sz="14700" spc="-147"/>
            </a:lvl1pPr>
            <a:lvl2pPr algn="ctr" defTabSz="1451125">
              <a:lnSpc>
                <a:spcPct val="80000"/>
              </a:lnSpc>
              <a:defRPr sz="14700" spc="-147"/>
            </a:lvl2pPr>
            <a:lvl3pPr algn="ctr" defTabSz="1451125">
              <a:lnSpc>
                <a:spcPct val="80000"/>
              </a:lnSpc>
              <a:defRPr sz="14700" spc="-147"/>
            </a:lvl3pPr>
            <a:lvl4pPr algn="ctr" defTabSz="1451125">
              <a:lnSpc>
                <a:spcPct val="80000"/>
              </a:lnSpc>
              <a:defRPr sz="14700" spc="-147"/>
            </a:lvl4pPr>
            <a:lvl5pPr algn="ctr" defTabSz="1451125">
              <a:lnSpc>
                <a:spcPct val="80000"/>
              </a:lnSpc>
              <a:defRPr sz="14700" spc="-147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3955568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algn="ctr" defTabSz="363545">
              <a:defRPr sz="2400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942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3" y="4860545"/>
            <a:ext cx="10100027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417586">
              <a:defRPr sz="1700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6963" y="2709701"/>
            <a:ext cx="10438079" cy="1438605"/>
          </a:xfrm>
          <a:prstGeom prst="rect">
            <a:avLst/>
          </a:prstGeom>
        </p:spPr>
        <p:txBody>
          <a:bodyPr/>
          <a:lstStyle>
            <a:lvl1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299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이미지"/>
          <p:cNvSpPr>
            <a:spLocks noGrp="1"/>
          </p:cNvSpPr>
          <p:nvPr>
            <p:ph type="pic" sz="quarter" idx="13"/>
          </p:nvPr>
        </p:nvSpPr>
        <p:spPr>
          <a:xfrm>
            <a:off x="7880351" y="1238249"/>
            <a:ext cx="3719551" cy="2231130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5" name="이미지"/>
          <p:cNvSpPr>
            <a:spLocks noGrp="1"/>
          </p:cNvSpPr>
          <p:nvPr>
            <p:ph type="pic" sz="half" idx="14"/>
          </p:nvPr>
        </p:nvSpPr>
        <p:spPr>
          <a:xfrm>
            <a:off x="6750052" y="2349103"/>
            <a:ext cx="5219701" cy="4556318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6" name="이미지"/>
          <p:cNvSpPr>
            <a:spLocks noGrp="1"/>
          </p:cNvSpPr>
          <p:nvPr>
            <p:ph type="pic" idx="15"/>
          </p:nvPr>
        </p:nvSpPr>
        <p:spPr>
          <a:xfrm>
            <a:off x="-69852" y="1042992"/>
            <a:ext cx="8305803" cy="467201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783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>
            <a:spLocks noGrp="1"/>
          </p:cNvSpPr>
          <p:nvPr>
            <p:ph type="pic" idx="13"/>
          </p:nvPr>
        </p:nvSpPr>
        <p:spPr>
          <a:xfrm>
            <a:off x="-666751" y="-1214437"/>
            <a:ext cx="13525501" cy="81153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4953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873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9888-3572-4586-A3FA-427AA416898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59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32C0-7079-49D2-AB31-264E81867F2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5225-21D1-4DDA-B907-A3A79488F6A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1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686C-51A1-4F94-8726-F631BDFFCDE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2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D78F-23F8-4C24-8092-6BA2E4A51A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17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8F5C-CB58-4EFB-BE3A-D40134F0A5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96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8E48-F12A-496E-B7C4-E1C13DAFBF1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48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2C62-CC99-41B1-B8E2-A9707E45A85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57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A807-2C34-4207-AA50-0A51171EF0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011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A7409-7A7B-45F7-BAD9-48D2A4BD715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7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CE0D-487E-4306-BC65-D7A5A11E01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138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7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9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2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2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2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37" y="2785541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0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4" y="407423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6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6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6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9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46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4" y="407421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6" indent="0" algn="ctr">
              <a:buNone/>
              <a:defRPr/>
            </a:lvl6pPr>
            <a:lvl7pPr marL="2742872" indent="0" algn="ctr">
              <a:buNone/>
              <a:defRPr/>
            </a:lvl7pPr>
            <a:lvl8pPr marL="3200017" indent="0" algn="ctr">
              <a:buNone/>
              <a:defRPr/>
            </a:lvl8pPr>
            <a:lvl9pPr marL="3657162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76504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85814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2" indent="0">
              <a:buNone/>
              <a:defRPr sz="1400"/>
            </a:lvl7pPr>
            <a:lvl8pPr marL="3200017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95657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61271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4888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035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049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6" y="273068"/>
            <a:ext cx="6815667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7770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23923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06807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99192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0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1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06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2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3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5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27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5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9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72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0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3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43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2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56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00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2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1" y="5304699"/>
            <a:ext cx="10985503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6492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371480"/>
            <a:ext cx="13373103" cy="60071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3529013"/>
            <a:ext cx="10985501" cy="1743076"/>
          </a:xfrm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7" y="1272056"/>
            <a:ext cx="10984312" cy="238867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5210970"/>
            <a:ext cx="10985501" cy="418857"/>
          </a:xfrm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5609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4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13"/>
          </p:nvPr>
        </p:nvSpPr>
        <p:spPr>
          <a:xfrm>
            <a:off x="5486399" y="781053"/>
            <a:ext cx="6072420" cy="530066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333505"/>
            <a:ext cx="4889501" cy="2205853"/>
          </a:xfrm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3504966"/>
            <a:ext cx="4889501" cy="2019534"/>
          </a:xfrm>
          <a:prstGeom prst="rect">
            <a:avLst/>
          </a:prstGeom>
        </p:spPr>
        <p:txBody>
          <a:bodyPr/>
          <a:lstStyle/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14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20428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05684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 numCol="2" spcCol="490333"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80666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4889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450439"/>
            <a:ext cx="4889501" cy="3096236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14"/>
          </p:nvPr>
        </p:nvSpPr>
        <p:spPr>
          <a:xfrm>
            <a:off x="6096004" y="704527"/>
            <a:ext cx="5458437" cy="5458437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7"/>
            <a:ext cx="4889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39549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51" y="2557463"/>
            <a:ext cx="10985503" cy="174307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14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4208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3"/>
            <a:ext cx="10985501" cy="53810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16474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7"/>
            <a:ext cx="10985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/>
          <a:lstStyle>
            <a:lvl1pPr>
              <a:spcBef>
                <a:spcPts val="1004"/>
              </a:spcBef>
              <a:defRPr b="0" spc="-32"/>
            </a:lvl1pPr>
            <a:lvl2pPr>
              <a:spcBef>
                <a:spcPts val="1004"/>
              </a:spcBef>
              <a:defRPr b="0" spc="-32"/>
            </a:lvl2pPr>
            <a:lvl3pPr>
              <a:spcBef>
                <a:spcPts val="1004"/>
              </a:spcBef>
              <a:defRPr b="0" spc="-32"/>
            </a:lvl3pPr>
            <a:lvl4pPr>
              <a:spcBef>
                <a:spcPts val="1004"/>
              </a:spcBef>
              <a:defRPr b="0" spc="-32"/>
            </a:lvl4pPr>
            <a:lvl5pPr>
              <a:spcBef>
                <a:spcPts val="1004"/>
              </a:spcBef>
              <a:defRPr b="0" spc="-32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90251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702569"/>
            <a:ext cx="10985501" cy="1452869"/>
          </a:xfrm>
          <a:prstGeom prst="rect">
            <a:avLst/>
          </a:prstGeom>
        </p:spPr>
        <p:txBody>
          <a:bodyPr anchor="ctr"/>
          <a:lstStyle>
            <a:lvl1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55142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2" y="1260726"/>
            <a:ext cx="10985501" cy="2715595"/>
          </a:xfrm>
          <a:prstGeom prst="rect">
            <a:avLst/>
          </a:prstGeom>
        </p:spPr>
        <p:txBody>
          <a:bodyPr anchor="b"/>
          <a:lstStyle>
            <a:lvl1pPr algn="ctr" defTabSz="1451125">
              <a:lnSpc>
                <a:spcPct val="80000"/>
              </a:lnSpc>
              <a:defRPr sz="14700" spc="-147"/>
            </a:lvl1pPr>
            <a:lvl2pPr algn="ctr" defTabSz="1451125">
              <a:lnSpc>
                <a:spcPct val="80000"/>
              </a:lnSpc>
              <a:defRPr sz="14700" spc="-147"/>
            </a:lvl2pPr>
            <a:lvl3pPr algn="ctr" defTabSz="1451125">
              <a:lnSpc>
                <a:spcPct val="80000"/>
              </a:lnSpc>
              <a:defRPr sz="14700" spc="-147"/>
            </a:lvl3pPr>
            <a:lvl4pPr algn="ctr" defTabSz="1451125">
              <a:lnSpc>
                <a:spcPct val="80000"/>
              </a:lnSpc>
              <a:defRPr sz="14700" spc="-147"/>
            </a:lvl4pPr>
            <a:lvl5pPr algn="ctr" defTabSz="1451125">
              <a:lnSpc>
                <a:spcPct val="80000"/>
              </a:lnSpc>
              <a:defRPr sz="14700" spc="-147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3955568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algn="ctr" defTabSz="363545">
              <a:defRPr sz="2400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11356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3" y="4860545"/>
            <a:ext cx="10100027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417586">
              <a:defRPr sz="1700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6963" y="2709701"/>
            <a:ext cx="10438079" cy="1438605"/>
          </a:xfrm>
          <a:prstGeom prst="rect">
            <a:avLst/>
          </a:prstGeom>
        </p:spPr>
        <p:txBody>
          <a:bodyPr/>
          <a:lstStyle>
            <a:lvl1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8765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3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52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이미지"/>
          <p:cNvSpPr>
            <a:spLocks noGrp="1"/>
          </p:cNvSpPr>
          <p:nvPr>
            <p:ph type="pic" sz="quarter" idx="13"/>
          </p:nvPr>
        </p:nvSpPr>
        <p:spPr>
          <a:xfrm>
            <a:off x="7880351" y="1238249"/>
            <a:ext cx="3719551" cy="2231130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5" name="이미지"/>
          <p:cNvSpPr>
            <a:spLocks noGrp="1"/>
          </p:cNvSpPr>
          <p:nvPr>
            <p:ph type="pic" sz="half" idx="14"/>
          </p:nvPr>
        </p:nvSpPr>
        <p:spPr>
          <a:xfrm>
            <a:off x="6750052" y="2349103"/>
            <a:ext cx="5219701" cy="4556318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6" name="이미지"/>
          <p:cNvSpPr>
            <a:spLocks noGrp="1"/>
          </p:cNvSpPr>
          <p:nvPr>
            <p:ph type="pic" idx="15"/>
          </p:nvPr>
        </p:nvSpPr>
        <p:spPr>
          <a:xfrm>
            <a:off x="-69852" y="1042992"/>
            <a:ext cx="8305803" cy="467201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70559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>
            <a:spLocks noGrp="1"/>
          </p:cNvSpPr>
          <p:nvPr>
            <p:ph type="pic" idx="13"/>
          </p:nvPr>
        </p:nvSpPr>
        <p:spPr>
          <a:xfrm>
            <a:off x="-666751" y="-1214437"/>
            <a:ext cx="13525501" cy="81153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89014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37566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1" y="5304699"/>
            <a:ext cx="10985503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8714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371480"/>
            <a:ext cx="13373103" cy="60071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3529013"/>
            <a:ext cx="10985501" cy="1743076"/>
          </a:xfrm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7" y="1272056"/>
            <a:ext cx="10984312" cy="238867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5210970"/>
            <a:ext cx="10985501" cy="418857"/>
          </a:xfrm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2893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13"/>
          </p:nvPr>
        </p:nvSpPr>
        <p:spPr>
          <a:xfrm>
            <a:off x="5486399" y="781053"/>
            <a:ext cx="6072420" cy="530066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333505"/>
            <a:ext cx="4889501" cy="2205853"/>
          </a:xfrm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3504966"/>
            <a:ext cx="4889501" cy="2019534"/>
          </a:xfrm>
          <a:prstGeom prst="rect">
            <a:avLst/>
          </a:prstGeom>
        </p:spPr>
        <p:txBody>
          <a:bodyPr/>
          <a:lstStyle/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14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28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785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4"/>
            <a:ext cx="10985501" cy="3096005"/>
          </a:xfrm>
          <a:prstGeom prst="rect">
            <a:avLst/>
          </a:prstGeom>
        </p:spPr>
        <p:txBody>
          <a:bodyPr numCol="2" spcCol="490333"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1408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4889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450439"/>
            <a:ext cx="4889501" cy="3096236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14"/>
          </p:nvPr>
        </p:nvSpPr>
        <p:spPr>
          <a:xfrm>
            <a:off x="6096004" y="704527"/>
            <a:ext cx="5458437" cy="5458437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7"/>
            <a:ext cx="4889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06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51" y="2557463"/>
            <a:ext cx="10985503" cy="174307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14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72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08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04" y="6250208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07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77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5A5D20-41BC-477E-9261-06EB8371FD38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9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87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9" y="6250187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86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2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27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09" y="6250227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26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4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2021-02-06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7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2021-02-06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7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4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4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9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3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8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9" indent="-342859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63" indent="-228573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8" indent="-228573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5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99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44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89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35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2021-02-06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6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40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2021-02-06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9807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프레젠테이션 제목"/>
          <p:cNvSpPr txBox="1">
            <a:spLocks noGrp="1"/>
          </p:cNvSpPr>
          <p:nvPr>
            <p:ph type="title"/>
          </p:nvPr>
        </p:nvSpPr>
        <p:spPr>
          <a:xfrm>
            <a:off x="603251" y="1822871"/>
            <a:ext cx="10985503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 anchor="b">
            <a:normAutofit/>
          </a:bodyPr>
          <a:lstStyle/>
          <a:p>
            <a:r>
              <a:t>프레젠테이션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0672" y="3565946"/>
            <a:ext cx="10985501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>
            <a:normAutofit/>
          </a:bodyPr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9031" y="5703426"/>
            <a:ext cx="207695" cy="199679"/>
          </a:xfrm>
          <a:prstGeom prst="rect">
            <a:avLst/>
          </a:prstGeom>
          <a:ln w="3175">
            <a:miter lim="400000"/>
          </a:ln>
        </p:spPr>
        <p:txBody>
          <a:bodyPr wrap="none" lIns="22674" tIns="22674" rIns="22674" bIns="22674" anchor="b">
            <a:spAutoFit/>
          </a:bodyPr>
          <a:lstStyle>
            <a:lvl1pPr algn="ctr" defTabSz="347675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fontAlgn="auto" latinLnBrk="0" hangingPunct="0">
              <a:spcAft>
                <a:spcPts val="0"/>
              </a:spcAft>
            </a:pPr>
            <a:fld id="{86CB4B4D-7CA3-9044-876B-883B54F8677D}" type="slidenum">
              <a:rPr kumimoji="0" kern="0">
                <a:solidFill>
                  <a:srgbClr val="000000"/>
                </a:solidFill>
                <a:latin typeface="Helvetica Neue"/>
                <a:sym typeface="Helvetica Neue"/>
              </a:rPr>
              <a:pPr fontAlgn="auto" latinLnBrk="0" hangingPunct="0">
                <a:spcAft>
                  <a:spcPts val="0"/>
                </a:spcAft>
              </a:pPr>
              <a:t>‹#›</a:t>
            </a:fld>
            <a:endParaRPr kumimoji="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74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</p:sldLayoutIdLst>
  <p:transition spd="med"/>
  <p:txStyles>
    <p:titleStyle>
      <a:lvl1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프레젠테이션 제목"/>
          <p:cNvSpPr txBox="1">
            <a:spLocks noGrp="1"/>
          </p:cNvSpPr>
          <p:nvPr>
            <p:ph type="title"/>
          </p:nvPr>
        </p:nvSpPr>
        <p:spPr>
          <a:xfrm>
            <a:off x="603251" y="1822871"/>
            <a:ext cx="10985503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 anchor="b">
            <a:normAutofit/>
          </a:bodyPr>
          <a:lstStyle/>
          <a:p>
            <a:r>
              <a:t>프레젠테이션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0672" y="3565946"/>
            <a:ext cx="10985501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>
            <a:normAutofit/>
          </a:bodyPr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9031" y="5703426"/>
            <a:ext cx="207695" cy="199679"/>
          </a:xfrm>
          <a:prstGeom prst="rect">
            <a:avLst/>
          </a:prstGeom>
          <a:ln w="3175">
            <a:miter lim="400000"/>
          </a:ln>
        </p:spPr>
        <p:txBody>
          <a:bodyPr wrap="none" lIns="22674" tIns="22674" rIns="22674" bIns="22674" anchor="b">
            <a:spAutoFit/>
          </a:bodyPr>
          <a:lstStyle>
            <a:lvl1pPr algn="ctr" defTabSz="347675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fontAlgn="auto" latinLnBrk="0" hangingPunct="0">
              <a:spcAft>
                <a:spcPts val="0"/>
              </a:spcAft>
            </a:pPr>
            <a:fld id="{86CB4B4D-7CA3-9044-876B-883B54F8677D}" type="slidenum">
              <a:rPr kumimoji="0" kern="0">
                <a:solidFill>
                  <a:srgbClr val="000000"/>
                </a:solidFill>
                <a:latin typeface="Helvetica Neue"/>
                <a:sym typeface="Helvetica Neue"/>
              </a:rPr>
              <a:pPr fontAlgn="auto" latinLnBrk="0" hangingPunct="0">
                <a:spcAft>
                  <a:spcPts val="0"/>
                </a:spcAft>
              </a:pPr>
              <a:t>‹#›</a:t>
            </a:fld>
            <a:endParaRPr kumimoji="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78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  <p:sldLayoutId id="2147484514" r:id="rId15"/>
  </p:sldLayoutIdLst>
  <p:transition spd="med"/>
  <p:txStyles>
    <p:titleStyle>
      <a:lvl1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36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아주먼옛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17145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3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아주먼옛날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-458787"/>
            <a:ext cx="95770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6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아주먼옛날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-458787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5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아주먼옛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-458787"/>
            <a:ext cx="99371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3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아주먼옛날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-458787"/>
            <a:ext cx="9721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9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슬라이드 제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044685">
              <a:defRPr sz="4320" spc="-86"/>
            </a:pPr>
            <a:endParaRPr/>
          </a:p>
        </p:txBody>
      </p:sp>
      <p:sp>
        <p:nvSpPr>
          <p:cNvPr id="152" name="슬라이드 부제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/>
          </a:p>
        </p:txBody>
      </p:sp>
      <p:sp>
        <p:nvSpPr>
          <p:cNvPr id="153" name="슬라이드 구분점 텍스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주 사랑해요1.jpg" descr="주 사랑해요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488" y="0"/>
            <a:ext cx="8928992" cy="6858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3130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0" y="236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672" y="2018655"/>
            <a:ext cx="6408712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찬양해요</a:t>
            </a:r>
            <a:r>
              <a:rPr kumimoji="0" lang="en-US" altLang="ko-KR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kumimoji="0" lang="ko-KR" altLang="en-US" sz="9600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90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슬라이드 제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044685">
              <a:defRPr sz="4320" spc="-86"/>
            </a:pPr>
            <a:endParaRPr/>
          </a:p>
        </p:txBody>
      </p:sp>
      <p:sp>
        <p:nvSpPr>
          <p:cNvPr id="157" name="슬라이드 부제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/>
          </a:p>
        </p:txBody>
      </p:sp>
      <p:sp>
        <p:nvSpPr>
          <p:cNvPr id="158" name="슬라이드 구분점 텍스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주 사랑해요2.jpg" descr="주 사랑해요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464" y="0"/>
            <a:ext cx="9505056" cy="6858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4801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58476" y="2564906"/>
            <a:ext cx="4884517" cy="1754252"/>
          </a:xfrm>
          <a:prstGeom prst="rect">
            <a:avLst/>
          </a:prstGeom>
          <a:noFill/>
        </p:spPr>
        <p:txBody>
          <a:bodyPr wrap="none" lIns="91364" tIns="45683" rIns="91364" bIns="45683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주현 절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</a:t>
            </a:r>
            <a:r>
              <a:rPr lang="en-US" altLang="ko-KR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 </a:t>
            </a:r>
            <a:r>
              <a:rPr kumimoji="0" lang="ko-KR" altLang="en-US" sz="400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719"/>
            <a:ext cx="95050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0"/>
            <a:ext cx="100811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0"/>
            <a:ext cx="10009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07300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171564" y="500663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주용숙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71564" y="177283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171564" y="3113584"/>
            <a:ext cx="7848872" cy="175431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1~24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65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70" y="689054"/>
            <a:ext cx="9504039" cy="4785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dirty="0">
                <a:solidFill>
                  <a:prstClr val="black"/>
                </a:solidFill>
              </a:rPr>
              <a:t>성경봉독</a:t>
            </a:r>
            <a:r>
              <a:rPr lang="en-US" altLang="ko-KR" sz="5000" dirty="0">
                <a:solidFill>
                  <a:prstClr val="black"/>
                </a:solidFill>
              </a:rPr>
              <a:t>-</a:t>
            </a:r>
            <a:r>
              <a:rPr lang="ko-KR" altLang="en-US" sz="5000" dirty="0">
                <a:solidFill>
                  <a:prstClr val="black"/>
                </a:solidFill>
              </a:rPr>
              <a:t>창세기 </a:t>
            </a:r>
            <a:r>
              <a:rPr lang="en-US" altLang="ko-KR" sz="5000" dirty="0" smtClean="0">
                <a:solidFill>
                  <a:prstClr val="black"/>
                </a:solidFill>
              </a:rPr>
              <a:t>3</a:t>
            </a:r>
            <a:r>
              <a:rPr lang="ko-KR" altLang="en-US" sz="5000" dirty="0" smtClean="0">
                <a:solidFill>
                  <a:prstClr val="black"/>
                </a:solidFill>
              </a:rPr>
              <a:t>장</a:t>
            </a:r>
            <a:endParaRPr lang="en-US" altLang="ko-KR" sz="5000" dirty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1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그런데 뱀은 여호와 하나님이 지으신 들짐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승 중에 가장 간교하니라 뱀이 여자에게 물어 이르되 하나님이 참으로 너희에게 동산 모든 나무의 열매를 먹지 말라 하시더냐</a:t>
            </a:r>
            <a:endParaRPr lang="ko-KR" altLang="en-US" sz="4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78430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0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65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70" y="689044"/>
            <a:ext cx="9504039" cy="553996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dirty="0">
                <a:solidFill>
                  <a:prstClr val="black"/>
                </a:solidFill>
              </a:rPr>
              <a:t>성경봉독</a:t>
            </a:r>
            <a:r>
              <a:rPr lang="en-US" altLang="ko-KR" sz="5000" dirty="0">
                <a:solidFill>
                  <a:prstClr val="black"/>
                </a:solidFill>
              </a:rPr>
              <a:t>-</a:t>
            </a:r>
            <a:r>
              <a:rPr lang="ko-KR" altLang="en-US" sz="5000" dirty="0">
                <a:solidFill>
                  <a:prstClr val="black"/>
                </a:solidFill>
              </a:rPr>
              <a:t>창세기 </a:t>
            </a:r>
            <a:r>
              <a:rPr lang="en-US" altLang="ko-KR" sz="5000" dirty="0" smtClean="0">
                <a:solidFill>
                  <a:prstClr val="black"/>
                </a:solidFill>
              </a:rPr>
              <a:t>3</a:t>
            </a:r>
            <a:r>
              <a:rPr lang="ko-KR" altLang="en-US" sz="5000" dirty="0" smtClean="0">
                <a:solidFill>
                  <a:prstClr val="black"/>
                </a:solidFill>
              </a:rPr>
              <a:t>장</a:t>
            </a:r>
            <a:endParaRPr lang="en-US" altLang="ko-KR" sz="5000" dirty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여자가 뱀에게 말하되 동산 나무의 열매를 우리가 먹을 수 있으나</a:t>
            </a:r>
            <a:endParaRPr lang="en-US" altLang="ko-KR" sz="4900" b="1" dirty="0" smtClean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3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동산 중앙에 있는 나무의 열매는 하나님의 말씀에 너희는 먹지도 말고 만지지도 말라 너희가 죽을까 하노라 하셨느니라</a:t>
            </a:r>
            <a:r>
              <a:rPr lang="en-US" altLang="ko-KR" sz="4900" b="1" dirty="0" smtClean="0">
                <a:solidFill>
                  <a:prstClr val="black"/>
                </a:solidFill>
              </a:rPr>
              <a:t> </a:t>
            </a:r>
            <a:endParaRPr lang="ko-KR" altLang="en-US" sz="4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2581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0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65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70" y="689044"/>
            <a:ext cx="10152098" cy="4785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dirty="0">
                <a:solidFill>
                  <a:prstClr val="black"/>
                </a:solidFill>
              </a:rPr>
              <a:t>성경봉독</a:t>
            </a:r>
            <a:r>
              <a:rPr lang="en-US" altLang="ko-KR" sz="5000" dirty="0">
                <a:solidFill>
                  <a:prstClr val="black"/>
                </a:solidFill>
              </a:rPr>
              <a:t>-</a:t>
            </a:r>
            <a:r>
              <a:rPr lang="ko-KR" altLang="en-US" sz="5000" dirty="0">
                <a:solidFill>
                  <a:prstClr val="black"/>
                </a:solidFill>
              </a:rPr>
              <a:t>창세기 </a:t>
            </a:r>
            <a:r>
              <a:rPr lang="en-US" altLang="ko-KR" sz="5000" dirty="0" smtClean="0">
                <a:solidFill>
                  <a:prstClr val="black"/>
                </a:solidFill>
              </a:rPr>
              <a:t>3</a:t>
            </a:r>
            <a:r>
              <a:rPr lang="ko-KR" altLang="en-US" sz="5000" dirty="0" smtClean="0">
                <a:solidFill>
                  <a:prstClr val="black"/>
                </a:solidFill>
              </a:rPr>
              <a:t>장</a:t>
            </a:r>
            <a:endParaRPr lang="en-US" altLang="ko-KR" sz="5000" dirty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뱀이 여자에게 이르되 너희가 결코 죽지 아니 하리라</a:t>
            </a:r>
            <a:endParaRPr lang="en-US" altLang="ko-KR" sz="4900" b="1" dirty="0" smtClean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5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너희가 그것을 먹는 날에는 너희 눈이 밝아져 하나님과 같이 되어 선악을 알 줄 하나님이 아심이니라</a:t>
            </a:r>
            <a:endParaRPr lang="ko-KR" altLang="en-US" sz="4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8359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0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65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70" y="689044"/>
            <a:ext cx="10152098" cy="4785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dirty="0">
                <a:solidFill>
                  <a:prstClr val="black"/>
                </a:solidFill>
              </a:rPr>
              <a:t>성경봉독</a:t>
            </a:r>
            <a:r>
              <a:rPr lang="en-US" altLang="ko-KR" sz="5000" dirty="0">
                <a:solidFill>
                  <a:prstClr val="black"/>
                </a:solidFill>
              </a:rPr>
              <a:t>-</a:t>
            </a:r>
            <a:r>
              <a:rPr lang="ko-KR" altLang="en-US" sz="5000" dirty="0">
                <a:solidFill>
                  <a:prstClr val="black"/>
                </a:solidFill>
              </a:rPr>
              <a:t>창세기 </a:t>
            </a:r>
            <a:r>
              <a:rPr lang="en-US" altLang="ko-KR" sz="5000" dirty="0" smtClean="0">
                <a:solidFill>
                  <a:prstClr val="black"/>
                </a:solidFill>
              </a:rPr>
              <a:t>3</a:t>
            </a:r>
            <a:r>
              <a:rPr lang="ko-KR" altLang="en-US" sz="5000" dirty="0" smtClean="0">
                <a:solidFill>
                  <a:prstClr val="black"/>
                </a:solidFill>
              </a:rPr>
              <a:t>장</a:t>
            </a:r>
            <a:endParaRPr lang="en-US" altLang="ko-KR" sz="5000" dirty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여자가 그 나무를 본즉 먹음직도 </a:t>
            </a:r>
            <a:endParaRPr lang="en-US" altLang="ko-KR" sz="4900" b="1" dirty="0" smtClean="0">
              <a:solidFill>
                <a:prstClr val="black"/>
              </a:solidFill>
            </a:endParaRPr>
          </a:p>
          <a:p>
            <a:r>
              <a:rPr lang="ko-KR" altLang="en-US" sz="4900" b="1" dirty="0" smtClean="0">
                <a:solidFill>
                  <a:prstClr val="black"/>
                </a:solidFill>
              </a:rPr>
              <a:t>하고 </a:t>
            </a:r>
            <a:r>
              <a:rPr lang="ko-KR" altLang="en-US" sz="4900" b="1" dirty="0" err="1" smtClean="0">
                <a:solidFill>
                  <a:prstClr val="black"/>
                </a:solidFill>
              </a:rPr>
              <a:t>보암직도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 하고 지혜롭게 할 만큼 탐스럽기도 한 나무인지라 여자가 그 열매를 따먹고 자기와 함께 있는 남편에게도 주매 그도 </a:t>
            </a:r>
            <a:r>
              <a:rPr lang="ko-KR" altLang="en-US" sz="4900" b="1" dirty="0" err="1" smtClean="0">
                <a:solidFill>
                  <a:prstClr val="black"/>
                </a:solidFill>
              </a:rPr>
              <a:t>먹은지라</a:t>
            </a:r>
            <a:endParaRPr lang="ko-KR" altLang="en-US" sz="4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8359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0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65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70" y="689044"/>
            <a:ext cx="9504039" cy="553996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dirty="0">
                <a:solidFill>
                  <a:prstClr val="black"/>
                </a:solidFill>
              </a:rPr>
              <a:t>성경봉독</a:t>
            </a:r>
            <a:r>
              <a:rPr lang="en-US" altLang="ko-KR" sz="5000" dirty="0">
                <a:solidFill>
                  <a:prstClr val="black"/>
                </a:solidFill>
              </a:rPr>
              <a:t>-</a:t>
            </a:r>
            <a:r>
              <a:rPr lang="ko-KR" altLang="en-US" sz="5000" dirty="0">
                <a:solidFill>
                  <a:prstClr val="black"/>
                </a:solidFill>
              </a:rPr>
              <a:t>창세기 </a:t>
            </a:r>
            <a:r>
              <a:rPr lang="en-US" altLang="ko-KR" sz="5000" dirty="0" smtClean="0">
                <a:solidFill>
                  <a:prstClr val="black"/>
                </a:solidFill>
              </a:rPr>
              <a:t>3</a:t>
            </a:r>
            <a:r>
              <a:rPr lang="ko-KR" altLang="en-US" sz="5000" dirty="0" smtClean="0">
                <a:solidFill>
                  <a:prstClr val="black"/>
                </a:solidFill>
              </a:rPr>
              <a:t>장</a:t>
            </a:r>
            <a:endParaRPr lang="en-US" altLang="ko-KR" sz="5000" dirty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7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이에 그들의 눈이 밝아져 자기들이 벗은 줄을 알고 무화과나무 잎을 엮어 치마로 삼았더라</a:t>
            </a:r>
            <a:endParaRPr lang="en-US" altLang="ko-KR" sz="4900" b="1" dirty="0" smtClean="0">
              <a:solidFill>
                <a:prstClr val="black"/>
              </a:solidFill>
            </a:endParaRPr>
          </a:p>
          <a:p>
            <a:r>
              <a:rPr lang="en-US" altLang="ko-KR" sz="4900" b="1" dirty="0" smtClean="0">
                <a:solidFill>
                  <a:prstClr val="black"/>
                </a:solidFill>
              </a:rPr>
              <a:t>21 </a:t>
            </a:r>
            <a:r>
              <a:rPr lang="ko-KR" altLang="en-US" sz="4900" b="1" dirty="0" smtClean="0">
                <a:solidFill>
                  <a:prstClr val="black"/>
                </a:solidFill>
              </a:rPr>
              <a:t>여호와 하나님이 아담과 그의 아내를 위하여 가죽옷을 지어 입히시니라</a:t>
            </a:r>
            <a:endParaRPr lang="ko-KR" altLang="en-US" sz="4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8359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23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latin typeface="+mn-ea"/>
                <a:ea typeface="+mn-ea"/>
              </a:rPr>
              <a:t>설교</a:t>
            </a:r>
            <a:endParaRPr lang="en-US" altLang="ko-KR" sz="4000" b="1" dirty="0">
              <a:latin typeface="+mn-ea"/>
              <a:ea typeface="+mn-ea"/>
            </a:endParaRPr>
          </a:p>
          <a:p>
            <a:pPr algn="ctr"/>
            <a:r>
              <a:rPr lang="ko-KR" altLang="en-US" sz="4000" b="1" dirty="0">
                <a:latin typeface="+mn-ea"/>
                <a:ea typeface="+mn-ea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3718597" y="1988840"/>
            <a:ext cx="4463059" cy="193898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6000" b="1" dirty="0" smtClean="0">
                <a:latin typeface="+mn-ea"/>
                <a:ea typeface="+mn-ea"/>
              </a:rPr>
              <a:t>죄가 세상에 </a:t>
            </a:r>
            <a:endParaRPr lang="en-US" altLang="ko-KR" sz="6000" b="1" dirty="0" smtClean="0">
              <a:latin typeface="+mn-ea"/>
              <a:ea typeface="+mn-ea"/>
            </a:endParaRPr>
          </a:p>
          <a:p>
            <a:pPr algn="ctr"/>
            <a:r>
              <a:rPr lang="ko-KR" altLang="en-US" sz="6000" b="1" dirty="0" smtClean="0">
                <a:latin typeface="+mn-ea"/>
                <a:ea typeface="+mn-ea"/>
              </a:rPr>
              <a:t>들어왔어요</a:t>
            </a:r>
            <a:endParaRPr lang="ko-KR" altLang="en-US" sz="6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3271494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슬라이드 제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044685">
              <a:defRPr sz="4320" spc="-86"/>
            </a:pPr>
            <a:endParaRPr/>
          </a:p>
        </p:txBody>
      </p:sp>
      <p:sp>
        <p:nvSpPr>
          <p:cNvPr id="152" name="슬라이드 부제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/>
          </a:p>
        </p:txBody>
      </p:sp>
      <p:sp>
        <p:nvSpPr>
          <p:cNvPr id="153" name="슬라이드 구분점 텍스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주 사랑해요1.jpg" descr="주 사랑해요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488" y="0"/>
            <a:ext cx="8928992" cy="6858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6" y="5805268"/>
            <a:ext cx="890041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0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슬라이드 제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044685">
              <a:defRPr sz="4320" spc="-86"/>
            </a:pPr>
            <a:endParaRPr/>
          </a:p>
        </p:txBody>
      </p:sp>
      <p:sp>
        <p:nvSpPr>
          <p:cNvPr id="157" name="슬라이드 부제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/>
          </a:p>
        </p:txBody>
      </p:sp>
      <p:sp>
        <p:nvSpPr>
          <p:cNvPr id="158" name="슬라이드 구분점 텍스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주 사랑해요2.jpg" descr="주 사랑해요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466" y="0"/>
            <a:ext cx="9330879" cy="6858000"/>
          </a:xfrm>
          <a:prstGeom prst="rect">
            <a:avLst/>
          </a:prstGeom>
          <a:ln w="3175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6" y="5805268"/>
            <a:ext cx="933087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9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1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06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171564" y="500663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이윤영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4" y="0"/>
            <a:ext cx="9156291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5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369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5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05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05" y="3141679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05" y="494191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2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035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2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23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purl.org/dc/dcmitype/"/>
    <ds:schemaRef ds:uri="http://purl.org/dc/elements/1.1/"/>
    <ds:schemaRef ds:uri="b1542b66-be90-4ea2-9bb2-b25b806b2984"/>
    <ds:schemaRef ds:uri="20f6cbf1-5f90-4908-b26f-e717de89398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391</Words>
  <Application>Microsoft Office PowerPoint</Application>
  <PresentationFormat>사용자 지정</PresentationFormat>
  <Paragraphs>103</Paragraphs>
  <Slides>46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46</vt:i4>
      </vt:variant>
    </vt:vector>
  </HeadingPairs>
  <TitlesOfParts>
    <vt:vector size="57" baseType="lpstr">
      <vt:lpstr>파형</vt:lpstr>
      <vt:lpstr>1_파형</vt:lpstr>
      <vt:lpstr>2_Office 테마</vt:lpstr>
      <vt:lpstr>Office 테마</vt:lpstr>
      <vt:lpstr>1_기본 디자인</vt:lpstr>
      <vt:lpstr>1_Office 테마</vt:lpstr>
      <vt:lpstr>3_Office 테마</vt:lpstr>
      <vt:lpstr>22_BasicWhite</vt:lpstr>
      <vt:lpstr>23_BasicWhite</vt:lpstr>
      <vt:lpstr>기본 디자인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1073</cp:revision>
  <dcterms:created xsi:type="dcterms:W3CDTF">2002-08-20T12:26:03Z</dcterms:created>
  <dcterms:modified xsi:type="dcterms:W3CDTF">2021-02-06T11:32:49Z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