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embeddings/oleObject1.wdp" ContentType="image/vnd.ms-photo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  <p:sldMasterId id="2147483672" r:id="rId2"/>
    <p:sldMasterId id="2147483917" r:id="rId3"/>
    <p:sldMasterId id="2147484097" r:id="rId4"/>
    <p:sldMasterId id="2147484323" r:id="rId5"/>
    <p:sldMasterId id="2147484355" r:id="rId6"/>
  </p:sldMasterIdLst>
  <p:notesMasterIdLst>
    <p:notesMasterId r:id="rId7"/>
  </p:notesMasterIdLst>
  <p:sldIdLst>
    <p:sldId id="1998" r:id="rId8"/>
    <p:sldId id="2753" r:id="rId9"/>
    <p:sldId id="2894" r:id="rId10"/>
    <p:sldId id="2895" r:id="rId11"/>
    <p:sldId id="2896" r:id="rId12"/>
    <p:sldId id="2989" r:id="rId13"/>
    <p:sldId id="2990" r:id="rId14"/>
    <p:sldId id="2996" r:id="rId15"/>
    <p:sldId id="2998" r:id="rId16"/>
    <p:sldId id="2999" r:id="rId17"/>
    <p:sldId id="2614" r:id="rId18"/>
    <p:sldId id="2547" r:id="rId19"/>
    <p:sldId id="2548" r:id="rId20"/>
    <p:sldId id="2549" r:id="rId21"/>
    <p:sldId id="2550" r:id="rId22"/>
    <p:sldId id="3000" r:id="rId23"/>
    <p:sldId id="3001" r:id="rId24"/>
    <p:sldId id="3002" r:id="rId25"/>
    <p:sldId id="2915" r:id="rId26"/>
    <p:sldId id="2916" r:id="rId27"/>
    <p:sldId id="2917" r:id="rId28"/>
    <p:sldId id="2918" r:id="rId29"/>
    <p:sldId id="2919" r:id="rId30"/>
    <p:sldId id="2922" r:id="rId31"/>
    <p:sldId id="2641" r:id="rId32"/>
    <p:sldId id="1932" r:id="rId33"/>
    <p:sldId id="1933" r:id="rId34"/>
    <p:sldId id="1934" r:id="rId35"/>
    <p:sldId id="2363" r:id="rId3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id="{BDF0313A-534E-4466-A7CE-30B11529FC61}" name="기본 구역">
          <p14:sldIdLst>
            <p14:sldId id="1998"/>
            <p14:sldId id="2753"/>
            <p14:sldId id="2894"/>
            <p14:sldId id="2895"/>
            <p14:sldId id="2896"/>
            <p14:sldId id="2989"/>
            <p14:sldId id="2990"/>
            <p14:sldId id="2996"/>
            <p14:sldId id="2998"/>
            <p14:sldId id="2999"/>
            <p14:sldId id="2614"/>
            <p14:sldId id="2547"/>
            <p14:sldId id="2548"/>
            <p14:sldId id="2549"/>
            <p14:sldId id="2550"/>
            <p14:sldId id="3000"/>
            <p14:sldId id="3001"/>
            <p14:sldId id="3002"/>
            <p14:sldId id="2915"/>
            <p14:sldId id="2916"/>
            <p14:sldId id="2917"/>
            <p14:sldId id="2918"/>
            <p14:sldId id="2919"/>
            <p14:sldId id="2922"/>
            <p14:sldId id="2641"/>
            <p14:sldId id="1932"/>
            <p14:sldId id="1933"/>
            <p14:sldId id="1934"/>
            <p14:sldId id="2363"/>
          </p14:sldIdLst>
        </p14:section>
        <p14:section id="{E782A673-7D13-45DC-9A84-57E252333D6C}" name="제목 없는 구역">
          <p14:sldIdLst/>
        </p14:section>
      </p14:sectionLst>
    </p:ext>
  </p:extLst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SorterView">
  <p:normalViewPr>
    <p:restoredLeft sz="15014" autoAdjust="0"/>
    <p:restoredTop sz="94687" autoAdjust="0"/>
  </p:normalViewPr>
  <p:slideViewPr>
    <p:cSldViewPr snapToGrid="0">
      <p:cViewPr varScale="1">
        <p:scale>
          <a:sx n="100" d="100"/>
          <a:sy n="100" d="100"/>
        </p:scale>
        <p:origin x="-594" y="-60"/>
      </p:cViewPr>
      <p:guideLst>
        <p:guide orient="horz" pos="2157"/>
        <p:guide pos="38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3.xml"  /><Relationship Id="rId11" Type="http://schemas.openxmlformats.org/officeDocument/2006/relationships/slide" Target="slides/slide4.xml"  /><Relationship Id="rId12" Type="http://schemas.openxmlformats.org/officeDocument/2006/relationships/slide" Target="slides/slide5.xml"  /><Relationship Id="rId13" Type="http://schemas.openxmlformats.org/officeDocument/2006/relationships/slide" Target="slides/slide6.xml"  /><Relationship Id="rId14" Type="http://schemas.openxmlformats.org/officeDocument/2006/relationships/slide" Target="slides/slide7.xml"  /><Relationship Id="rId15" Type="http://schemas.openxmlformats.org/officeDocument/2006/relationships/slide" Target="slides/slide8.xml"  /><Relationship Id="rId16" Type="http://schemas.openxmlformats.org/officeDocument/2006/relationships/slide" Target="slides/slide9.xml"  /><Relationship Id="rId17" Type="http://schemas.openxmlformats.org/officeDocument/2006/relationships/slide" Target="slides/slide10.xml"  /><Relationship Id="rId18" Type="http://schemas.openxmlformats.org/officeDocument/2006/relationships/slide" Target="slides/slide11.xml"  /><Relationship Id="rId19" Type="http://schemas.openxmlformats.org/officeDocument/2006/relationships/slide" Target="slides/slide12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3.xml"  /><Relationship Id="rId21" Type="http://schemas.openxmlformats.org/officeDocument/2006/relationships/slide" Target="slides/slide14.xml"  /><Relationship Id="rId22" Type="http://schemas.openxmlformats.org/officeDocument/2006/relationships/slide" Target="slides/slide15.xml"  /><Relationship Id="rId23" Type="http://schemas.openxmlformats.org/officeDocument/2006/relationships/slide" Target="slides/slide16.xml"  /><Relationship Id="rId24" Type="http://schemas.openxmlformats.org/officeDocument/2006/relationships/slide" Target="slides/slide17.xml"  /><Relationship Id="rId25" Type="http://schemas.openxmlformats.org/officeDocument/2006/relationships/slide" Target="slides/slide18.xml"  /><Relationship Id="rId26" Type="http://schemas.openxmlformats.org/officeDocument/2006/relationships/slide" Target="slides/slide19.xml"  /><Relationship Id="rId27" Type="http://schemas.openxmlformats.org/officeDocument/2006/relationships/slide" Target="slides/slide20.xml"  /><Relationship Id="rId28" Type="http://schemas.openxmlformats.org/officeDocument/2006/relationships/slide" Target="slides/slide21.xml"  /><Relationship Id="rId29" Type="http://schemas.openxmlformats.org/officeDocument/2006/relationships/slide" Target="slides/slide22.xml"  /><Relationship Id="rId3" Type="http://schemas.openxmlformats.org/officeDocument/2006/relationships/slideMaster" Target="slideMasters/slideMaster3.xml"  /><Relationship Id="rId30" Type="http://schemas.openxmlformats.org/officeDocument/2006/relationships/slide" Target="slides/slide23.xml"  /><Relationship Id="rId31" Type="http://schemas.openxmlformats.org/officeDocument/2006/relationships/slide" Target="slides/slide24.xml"  /><Relationship Id="rId32" Type="http://schemas.openxmlformats.org/officeDocument/2006/relationships/slide" Target="slides/slide25.xml"  /><Relationship Id="rId33" Type="http://schemas.openxmlformats.org/officeDocument/2006/relationships/slide" Target="slides/slide26.xml"  /><Relationship Id="rId34" Type="http://schemas.openxmlformats.org/officeDocument/2006/relationships/slide" Target="slides/slide27.xml"  /><Relationship Id="rId35" Type="http://schemas.openxmlformats.org/officeDocument/2006/relationships/slide" Target="slides/slide28.xml"  /><Relationship Id="rId36" Type="http://schemas.openxmlformats.org/officeDocument/2006/relationships/slide" Target="slides/slide29.xml"  /><Relationship Id="rId37" Type="http://schemas.openxmlformats.org/officeDocument/2006/relationships/presProps" Target="presProps.xml"  /><Relationship Id="rId38" Type="http://schemas.openxmlformats.org/officeDocument/2006/relationships/viewProps" Target="viewProps.xml"  /><Relationship Id="rId39" Type="http://schemas.openxmlformats.org/officeDocument/2006/relationships/theme" Target="theme/theme1.xml"  /><Relationship Id="rId4" Type="http://schemas.openxmlformats.org/officeDocument/2006/relationships/slideMaster" Target="slideMasters/slideMaster4.xml"  /><Relationship Id="rId40" Type="http://schemas.openxmlformats.org/officeDocument/2006/relationships/tableStyles" Target="tableStyles.xml"  /><Relationship Id="rId5" Type="http://schemas.openxmlformats.org/officeDocument/2006/relationships/slideMaster" Target="slideMasters/slideMaster5.xml"  /><Relationship Id="rId6" Type="http://schemas.openxmlformats.org/officeDocument/2006/relationships/slideMaster" Target="slideMasters/slideMaster6.xml"  /><Relationship Id="rId7" Type="http://schemas.openxmlformats.org/officeDocument/2006/relationships/notesMaster" Target="notesMasters/notesMaster1.xml"  /><Relationship Id="rId8" Type="http://schemas.openxmlformats.org/officeDocument/2006/relationships/slide" Target="slides/slide1.xml"  /><Relationship Id="rId9" Type="http://schemas.openxmlformats.org/officeDocument/2006/relationships/slide" Target="slides/slide2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7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2023-10-07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5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6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7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8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2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3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4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5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0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4.xml" 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4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4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6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6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6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6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6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6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6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6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6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7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7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7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7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7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x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아보카도와 라임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pPr lvl="0"/>
            <a:endParaRPr/>
          </a:p>
        </p:txBody>
      </p:sp>
      <p:sp>
        <p:nvSpPr>
          <p:cNvPr id="22" name="프레젠테이션 제목"/>
          <p:cNvSpPr txBox="1">
            <a:spLocks noGrp="1"/>
          </p:cNvSpPr>
          <p:nvPr>
            <p:ph type="title" idx="0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>
              <a:defRPr/>
            </a:pPr>
            <a:r>
              <a:rPr lang="ko-KR" altLang="en-US"/>
              <a:t>프레젠테이션 제목</a:t>
            </a:r>
            <a:endParaRPr lang="ko-KR" altLang="en-US"/>
          </a:p>
        </p:txBody>
      </p:sp>
      <p:sp>
        <p:nvSpPr>
          <p:cNvPr id="23" name="저자 및 날짜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>
              <a:defRPr/>
            </a:pPr>
            <a:r>
              <a:rPr lang="ko-KR" altLang="en-US"/>
              <a:t>저자 및 날짜</a:t>
            </a:r>
            <a:endParaRPr lang="ko-KR" altLang="en-US"/>
          </a:p>
        </p:txBody>
      </p:sp>
      <p:sp>
        <p:nvSpPr>
          <p:cNvPr id="2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>
              <a:defRPr/>
            </a:pPr>
            <a:r>
              <a:rPr lang="ko-KR" altLang="en-US"/>
              <a:t>프레젠테이션 부제</a:t>
            </a:r>
            <a:endParaRPr lang="ko-KR" altLang="en-US"/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2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7090357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55" y="420374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4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4" y="407452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1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4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4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4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6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0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5" y="338834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14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47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705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7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22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8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7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24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689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0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42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3" y="2732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78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8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44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65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991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5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5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876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0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6650324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아보카도와 라임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2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23" name="저자 및 날짜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00" b="1"/>
            </a:lvl1pPr>
          </a:lstStyle>
          <a:p>
            <a:r>
              <a:t>저자 및 날짜</a:t>
            </a:r>
          </a:p>
        </p:txBody>
      </p:sp>
      <p:sp>
        <p:nvSpPr>
          <p:cNvPr id="2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0888204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 대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연어 어묵, 샐러드, 후무스가 든 그릇"/>
          <p:cNvSpPr>
            <a:spLocks noGrp="1"/>
          </p:cNvSpPr>
          <p:nvPr>
            <p:ph type="pic" idx="21"/>
          </p:nvPr>
        </p:nvSpPr>
        <p:spPr>
          <a:xfrm>
            <a:off x="5486442" y="-101600"/>
            <a:ext cx="6072419" cy="7067550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33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635042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슬라이드 제목</a:t>
            </a:r>
          </a:p>
        </p:txBody>
      </p:sp>
      <p:sp>
        <p:nvSpPr>
          <p:cNvPr id="3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5pPr>
          </a:lstStyle>
          <a:p>
            <a:r>
              <a:t>슬라이드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80667" y="6540121"/>
            <a:ext cx="224420" cy="18979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356506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슬라이드 제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43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슬라이드 부제</a:t>
            </a:r>
          </a:p>
        </p:txBody>
      </p:sp>
      <p:sp>
        <p:nvSpPr>
          <p:cNvPr id="44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1855457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49275"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7727472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슬라이드 부제</a:t>
            </a:r>
          </a:p>
        </p:txBody>
      </p:sp>
      <p:sp>
        <p:nvSpPr>
          <p:cNvPr id="61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파슬리 버터, 구운 헤이즐넛, 파르메산 치즈를 올린 파파르델레 파스타 그릇"/>
          <p:cNvSpPr>
            <a:spLocks noGrp="1"/>
          </p:cNvSpPr>
          <p:nvPr>
            <p:ph type="pic" idx="22"/>
          </p:nvPr>
        </p:nvSpPr>
        <p:spPr>
          <a:xfrm>
            <a:off x="6096042" y="-203633"/>
            <a:ext cx="5458437" cy="7277916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63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6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7336714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섹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섹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섹션 제목</a:t>
            </a:r>
          </a:p>
        </p:txBody>
      </p:sp>
      <p:sp>
        <p:nvSpPr>
          <p:cNvPr id="7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80667" y="6540121"/>
            <a:ext cx="224420" cy="18979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9738013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전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80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슬라이드 부제</a:t>
            </a:r>
          </a:p>
        </p:txBody>
      </p:sp>
      <p:sp>
        <p:nvSpPr>
          <p:cNvPr id="8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1798073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의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의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의제 제목</a:t>
            </a:r>
          </a:p>
        </p:txBody>
      </p:sp>
      <p:sp>
        <p:nvSpPr>
          <p:cNvPr id="89" name="의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의제 부제</a:t>
            </a:r>
          </a:p>
        </p:txBody>
      </p:sp>
      <p:sp>
        <p:nvSpPr>
          <p:cNvPr id="90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1pPr>
            <a:lvl2pPr marL="0" indent="2286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2pPr>
            <a:lvl3pPr marL="0" indent="4572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3pPr>
            <a:lvl4pPr marL="0" indent="6858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4pPr>
            <a:lvl5pPr marL="0" indent="9144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5pPr>
          </a:lstStyle>
          <a:p>
            <a:r>
              <a:t>의제 주제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3742232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내역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5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내역서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319264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중요한 사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사실 정보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algn="ctr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사실 정보</a:t>
            </a:r>
          </a:p>
        </p:txBody>
      </p:sp>
      <p:sp>
        <p:nvSpPr>
          <p:cNvPr id="10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4174214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속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5012" y="5337727"/>
            <a:ext cx="10100026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속성</a:t>
            </a:r>
          </a:p>
        </p:txBody>
      </p:sp>
      <p:sp>
        <p:nvSpPr>
          <p:cNvPr id="116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/>
          <a:lstStyle>
            <a:lvl1pPr marL="319462" indent="-2349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63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2222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4508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6794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“멋진 인용구”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6175849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볶음밥과 삶은 계란을 넣은 샐러드 그릇과 젓가락"/>
          <p:cNvSpPr>
            <a:spLocks noGrp="1"/>
          </p:cNvSpPr>
          <p:nvPr>
            <p:ph type="pic" sz="quarter" idx="21"/>
          </p:nvPr>
        </p:nvSpPr>
        <p:spPr>
          <a:xfrm>
            <a:off x="7880350" y="508002"/>
            <a:ext cx="3719550" cy="2974839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125" name="연어 어묵, 샐러드, 후무스가 든 그릇 "/>
          <p:cNvSpPr>
            <a:spLocks noGrp="1"/>
          </p:cNvSpPr>
          <p:nvPr>
            <p:ph type="pic" sz="half" idx="22"/>
          </p:nvPr>
        </p:nvSpPr>
        <p:spPr>
          <a:xfrm>
            <a:off x="6750050" y="1989180"/>
            <a:ext cx="5219700" cy="6075091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126" name="파슬리 버터, 구운 헤이즐넛, 파르메산 치즈를 올린 파파르델레 파스타 그릇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127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412686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볶음밥과 삶은 계란을 넣은 샐러드 그릇과 젓가락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13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1532119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8384950"/>
      </p:ext>
    </p:extLst>
  </p:cSld>
  <p:clrMapOvr>
    <a:masterClrMapping/>
  </p:clrMapOvr>
  <p:transition spd="med"/>
</p:sldLayout>
</file>

<file path=ppt/slideLayouts/slideLayout6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fld id="{64412410-84FC-4F58-8A81-51ECC5AA7889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91401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/>
          <a:lstStyle/>
          <a:p>
            <a:pPr lvl="0"/>
            <a:fld id="{14490868-A963-400F-9D7A-58B686C33C7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41999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0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7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2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7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3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3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10" Type="http://schemas.openxmlformats.org/officeDocument/2006/relationships/slideLayout" Target="../slideLayouts/slideLayout21.xml"  /><Relationship Id="rId11" Type="http://schemas.openxmlformats.org/officeDocument/2006/relationships/slideLayout" Target="../slideLayouts/slideLayout22.xml"  /><Relationship Id="rId12" Type="http://schemas.openxmlformats.org/officeDocument/2006/relationships/slideLayout" Target="../slideLayouts/slideLayout23.xml"  /><Relationship Id="rId13" Type="http://schemas.openxmlformats.org/officeDocument/2006/relationships/slideLayout" Target="../slideLayouts/slideLayout24.xml"  /><Relationship Id="rId14" Type="http://schemas.openxmlformats.org/officeDocument/2006/relationships/theme" Target="../theme/theme2.xml"  /><Relationship Id="rId2" Type="http://schemas.openxmlformats.org/officeDocument/2006/relationships/slideLayout" Target="../slideLayouts/slideLayout13.xml"  /><Relationship Id="rId3" Type="http://schemas.openxmlformats.org/officeDocument/2006/relationships/slideLayout" Target="../slideLayouts/slideLayout14.xml"  /><Relationship Id="rId4" Type="http://schemas.openxmlformats.org/officeDocument/2006/relationships/slideLayout" Target="../slideLayouts/slideLayout15.xml"  /><Relationship Id="rId5" Type="http://schemas.openxmlformats.org/officeDocument/2006/relationships/slideLayout" Target="../slideLayouts/slideLayout16.xml"  /><Relationship Id="rId6" Type="http://schemas.openxmlformats.org/officeDocument/2006/relationships/slideLayout" Target="../slideLayouts/slideLayout17.xml"  /><Relationship Id="rId7" Type="http://schemas.openxmlformats.org/officeDocument/2006/relationships/slideLayout" Target="../slideLayouts/slideLayout18.xml"  /><Relationship Id="rId8" Type="http://schemas.openxmlformats.org/officeDocument/2006/relationships/slideLayout" Target="../slideLayouts/slideLayout19.xml"  /><Relationship Id="rId9" Type="http://schemas.openxmlformats.org/officeDocument/2006/relationships/slideLayout" Target="../slideLayouts/slideLayout20.xml"  /></Relationships>
</file>

<file path=ppt/slideMasters/_rels/slideMaster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5.xml"  /><Relationship Id="rId10" Type="http://schemas.openxmlformats.org/officeDocument/2006/relationships/slideLayout" Target="../slideLayouts/slideLayout34.xml"  /><Relationship Id="rId11" Type="http://schemas.openxmlformats.org/officeDocument/2006/relationships/slideLayout" Target="../slideLayouts/slideLayout35.xml"  /><Relationship Id="rId12" Type="http://schemas.openxmlformats.org/officeDocument/2006/relationships/theme" Target="../theme/theme3.xml"  /><Relationship Id="rId2" Type="http://schemas.openxmlformats.org/officeDocument/2006/relationships/slideLayout" Target="../slideLayouts/slideLayout26.xml"  /><Relationship Id="rId3" Type="http://schemas.openxmlformats.org/officeDocument/2006/relationships/slideLayout" Target="../slideLayouts/slideLayout27.xml"  /><Relationship Id="rId4" Type="http://schemas.openxmlformats.org/officeDocument/2006/relationships/slideLayout" Target="../slideLayouts/slideLayout28.xml"  /><Relationship Id="rId5" Type="http://schemas.openxmlformats.org/officeDocument/2006/relationships/slideLayout" Target="../slideLayouts/slideLayout29.xml"  /><Relationship Id="rId6" Type="http://schemas.openxmlformats.org/officeDocument/2006/relationships/slideLayout" Target="../slideLayouts/slideLayout30.xml"  /><Relationship Id="rId7" Type="http://schemas.openxmlformats.org/officeDocument/2006/relationships/slideLayout" Target="../slideLayouts/slideLayout31.xml"  /><Relationship Id="rId8" Type="http://schemas.openxmlformats.org/officeDocument/2006/relationships/slideLayout" Target="../slideLayouts/slideLayout32.xml"  /><Relationship Id="rId9" Type="http://schemas.openxmlformats.org/officeDocument/2006/relationships/slideLayout" Target="../slideLayouts/slideLayout33.xml"  /></Relationships>
</file>

<file path=ppt/slideMasters/_rels/slideMaster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10" Type="http://schemas.openxmlformats.org/officeDocument/2006/relationships/slideLayout" Target="../slideLayouts/slideLayout45.xml"  /><Relationship Id="rId11" Type="http://schemas.openxmlformats.org/officeDocument/2006/relationships/slideLayout" Target="../slideLayouts/slideLayout46.xml"  /><Relationship Id="rId12" Type="http://schemas.openxmlformats.org/officeDocument/2006/relationships/theme" Target="../theme/theme4.xml"  /><Relationship Id="rId2" Type="http://schemas.openxmlformats.org/officeDocument/2006/relationships/slideLayout" Target="../slideLayouts/slideLayout37.xml"  /><Relationship Id="rId3" Type="http://schemas.openxmlformats.org/officeDocument/2006/relationships/slideLayout" Target="../slideLayouts/slideLayout38.xml"  /><Relationship Id="rId4" Type="http://schemas.openxmlformats.org/officeDocument/2006/relationships/slideLayout" Target="../slideLayouts/slideLayout39.xml"  /><Relationship Id="rId5" Type="http://schemas.openxmlformats.org/officeDocument/2006/relationships/slideLayout" Target="../slideLayouts/slideLayout40.xml"  /><Relationship Id="rId6" Type="http://schemas.openxmlformats.org/officeDocument/2006/relationships/slideLayout" Target="../slideLayouts/slideLayout41.xml"  /><Relationship Id="rId7" Type="http://schemas.openxmlformats.org/officeDocument/2006/relationships/slideLayout" Target="../slideLayouts/slideLayout42.xml"  /><Relationship Id="rId8" Type="http://schemas.openxmlformats.org/officeDocument/2006/relationships/slideLayout" Target="../slideLayouts/slideLayout43.xml"  /><Relationship Id="rId9" Type="http://schemas.openxmlformats.org/officeDocument/2006/relationships/slideLayout" Target="../slideLayouts/slideLayout44.xml"  /></Relationships>
</file>

<file path=ppt/slideMasters/_rels/slideMaster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Relationship Id="rId10" Type="http://schemas.openxmlformats.org/officeDocument/2006/relationships/slideLayout" Target="../slideLayouts/slideLayout56.xml"  /><Relationship Id="rId11" Type="http://schemas.openxmlformats.org/officeDocument/2006/relationships/slideLayout" Target="../slideLayouts/slideLayout57.xml"  /><Relationship Id="rId12" Type="http://schemas.openxmlformats.org/officeDocument/2006/relationships/slideLayout" Target="../slideLayouts/slideLayout58.xml"  /><Relationship Id="rId13" Type="http://schemas.openxmlformats.org/officeDocument/2006/relationships/slideLayout" Target="../slideLayouts/slideLayout59.xml"  /><Relationship Id="rId14" Type="http://schemas.openxmlformats.org/officeDocument/2006/relationships/slideLayout" Target="../slideLayouts/slideLayout60.xml"  /><Relationship Id="rId15" Type="http://schemas.openxmlformats.org/officeDocument/2006/relationships/slideLayout" Target="../slideLayouts/slideLayout61.xml"  /><Relationship Id="rId16" Type="http://schemas.openxmlformats.org/officeDocument/2006/relationships/slideLayout" Target="../slideLayouts/slideLayout62.xml"  /><Relationship Id="rId17" Type="http://schemas.openxmlformats.org/officeDocument/2006/relationships/slideLayout" Target="../slideLayouts/slideLayout63.xml"  /><Relationship Id="rId18" Type="http://schemas.openxmlformats.org/officeDocument/2006/relationships/theme" Target="../theme/theme5.xml"  /><Relationship Id="rId2" Type="http://schemas.openxmlformats.org/officeDocument/2006/relationships/slideLayout" Target="../slideLayouts/slideLayout48.xml"  /><Relationship Id="rId3" Type="http://schemas.openxmlformats.org/officeDocument/2006/relationships/slideLayout" Target="../slideLayouts/slideLayout49.xml"  /><Relationship Id="rId4" Type="http://schemas.openxmlformats.org/officeDocument/2006/relationships/slideLayout" Target="../slideLayouts/slideLayout50.xml"  /><Relationship Id="rId5" Type="http://schemas.openxmlformats.org/officeDocument/2006/relationships/slideLayout" Target="../slideLayouts/slideLayout51.xml"  /><Relationship Id="rId6" Type="http://schemas.openxmlformats.org/officeDocument/2006/relationships/slideLayout" Target="../slideLayouts/slideLayout52.xml"  /><Relationship Id="rId7" Type="http://schemas.openxmlformats.org/officeDocument/2006/relationships/slideLayout" Target="../slideLayouts/slideLayout53.xml"  /><Relationship Id="rId8" Type="http://schemas.openxmlformats.org/officeDocument/2006/relationships/slideLayout" Target="../slideLayouts/slideLayout54.xml"  /><Relationship Id="rId9" Type="http://schemas.openxmlformats.org/officeDocument/2006/relationships/slideLayout" Target="../slideLayouts/slideLayout55.xml"  /></Relationships>
</file>

<file path=ppt/slideMasters/_rels/slideMaster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4.xml"  /><Relationship Id="rId10" Type="http://schemas.openxmlformats.org/officeDocument/2006/relationships/slideLayout" Target="../slideLayouts/slideLayout73.xml"  /><Relationship Id="rId11" Type="http://schemas.openxmlformats.org/officeDocument/2006/relationships/slideLayout" Target="../slideLayouts/slideLayout74.xml"  /><Relationship Id="rId12" Type="http://schemas.openxmlformats.org/officeDocument/2006/relationships/slideLayout" Target="../slideLayouts/slideLayout75.xml"  /><Relationship Id="rId13" Type="http://schemas.openxmlformats.org/officeDocument/2006/relationships/theme" Target="../theme/theme6.xml"  /><Relationship Id="rId2" Type="http://schemas.openxmlformats.org/officeDocument/2006/relationships/slideLayout" Target="../slideLayouts/slideLayout65.xml"  /><Relationship Id="rId3" Type="http://schemas.openxmlformats.org/officeDocument/2006/relationships/slideLayout" Target="../slideLayouts/slideLayout66.xml"  /><Relationship Id="rId4" Type="http://schemas.openxmlformats.org/officeDocument/2006/relationships/slideLayout" Target="../slideLayouts/slideLayout67.xml"  /><Relationship Id="rId5" Type="http://schemas.openxmlformats.org/officeDocument/2006/relationships/slideLayout" Target="../slideLayouts/slideLayout68.xml"  /><Relationship Id="rId6" Type="http://schemas.openxmlformats.org/officeDocument/2006/relationships/slideLayout" Target="../slideLayouts/slideLayout69.xml"  /><Relationship Id="rId7" Type="http://schemas.openxmlformats.org/officeDocument/2006/relationships/slideLayout" Target="../slideLayouts/slideLayout70.xml"  /><Relationship Id="rId8" Type="http://schemas.openxmlformats.org/officeDocument/2006/relationships/slideLayout" Target="../slideLayouts/slideLayout71.xml"  /><Relationship Id="rId9" Type="http://schemas.openxmlformats.org/officeDocument/2006/relationships/slideLayout" Target="../slideLayouts/slideLayout72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  <p:sldLayoutId id="2147484463" r:id="rId13"/>
  </p:sldLayoutIdLst>
  <p:transition xmlns:mc="http://schemas.openxmlformats.org/markup-compatibility/2006" xmlns:hp="http://schemas.haansoft.com/office/presentation/8.0" mc:Ignorable="hp" hp:hslDur="500"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8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12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66" y="6250512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12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53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53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53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제목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normAutofit/>
          </a:bodyPr>
          <a:lstStyle/>
          <a:p>
            <a:r>
              <a:t>슬라이드 제목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normAutofit/>
          </a:bodyPr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80667" y="6538004"/>
            <a:ext cx="224420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pPr algn="ctr" latinLnBrk="0" hangingPunct="0"/>
            <a:fld id="{86CB4B4D-7CA3-9044-876B-883B54F8677D}" type="slidenum">
              <a:rPr kern="0">
                <a:sym typeface="Helvetica Neue"/>
              </a:rPr>
              <a:pPr algn="ctr" latinLnBrk="0" hangingPunct="0"/>
              <a:t>‹#›</a:t>
            </a:fld>
            <a:endParaRPr ker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3204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  <p:sldLayoutId id="2147484335" r:id="rId12"/>
    <p:sldLayoutId id="2147484336" r:id="rId13"/>
    <p:sldLayoutId id="2147484337" r:id="rId14"/>
    <p:sldLayoutId id="2147484338" r:id="rId15"/>
    <p:sldLayoutId id="2147484399" r:id="rId16"/>
    <p:sldLayoutId id="2147484428" r:id="rId17"/>
  </p:sldLayoutIdLst>
  <p:transition xmlns:mc="http://schemas.openxmlformats.org/markup-compatibility/2006" xmlns:hp="http://schemas.haansoft.com/office/presentation/8.0" mc:Ignorable="hp" hp:hslDur="500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4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2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8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5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3.xml"  /><Relationship Id="rId3" Type="http://schemas.openxmlformats.org/officeDocument/2006/relationships/image" Target="../media/image10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4.xml"  /><Relationship Id="rId3" Type="http://schemas.openxmlformats.org/officeDocument/2006/relationships/image" Target="../media/image10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5.xml"  /><Relationship Id="rId3" Type="http://schemas.openxmlformats.org/officeDocument/2006/relationships/image" Target="../media/image10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6.xml"  /><Relationship Id="rId3" Type="http://schemas.openxmlformats.org/officeDocument/2006/relationships/image" Target="../media/image10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4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4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4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5.xml"  /><Relationship Id="rId2" Type="http://schemas.openxmlformats.org/officeDocument/2006/relationships/image" Target="../media/image11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3.png"  /><Relationship Id="rId3" Type="http://schemas.openxmlformats.org/officeDocument/2006/relationships/image" Target="../media/image4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65.xml"  /><Relationship Id="rId3" Type="http://schemas.openxmlformats.org/officeDocument/2006/relationships/image" Target="../media/image12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70.xml"  /><Relationship Id="rId3" Type="http://schemas.openxmlformats.org/officeDocument/2006/relationships/image" Target="../media/image13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5.xml"  /><Relationship Id="rId2" Type="http://schemas.openxmlformats.org/officeDocument/2006/relationships/image" Target="../media/image12.jpe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5.xml"  /><Relationship Id="rId2" Type="http://schemas.openxmlformats.org/officeDocument/2006/relationships/image" Target="../media/image14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65.xml"  /><Relationship Id="rId3" Type="http://schemas.openxmlformats.org/officeDocument/2006/relationships/image" Target="../media/image11.pn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notesSlide" Target="../notesSlides/notesSlide10.xml"  /><Relationship Id="rId3" Type="http://schemas.openxmlformats.org/officeDocument/2006/relationships/image" Target="../media/image15.png"  /><Relationship Id="rId4" Type="http://schemas.microsoft.com/office/2007/relationships/hdphoto" Target="../embeddings/oleObject1.wdp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1.xml"  /><Relationship Id="rId3" Type="http://schemas.openxmlformats.org/officeDocument/2006/relationships/image" Target="../media/image16.jpe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2.xml"  /><Relationship Id="rId3" Type="http://schemas.openxmlformats.org/officeDocument/2006/relationships/image" Target="../media/image16.jpe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3.xml"  /><Relationship Id="rId3" Type="http://schemas.openxmlformats.org/officeDocument/2006/relationships/image" Target="../media/image16.jpe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7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Relationship Id="rId2" Type="http://schemas.openxmlformats.org/officeDocument/2006/relationships/image" Target="../media/image5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Relationship Id="rId2" Type="http://schemas.openxmlformats.org/officeDocument/2006/relationships/image" Target="../media/image6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Relationship Id="rId2" Type="http://schemas.openxmlformats.org/officeDocument/2006/relationships/image" Target="../media/image7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Relationship Id="rId2" Type="http://schemas.openxmlformats.org/officeDocument/2006/relationships/image" Target="../media/image8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Relationship Id="rId2" Type="http://schemas.openxmlformats.org/officeDocument/2006/relationships/image" Target="../media/image9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8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8.xml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아보카도와 라임"/>
          <p:cNvSpPr>
            <a:spLocks noGrp="1" noTextEdit="1"/>
          </p:cNvSpPr>
          <p:nvPr>
            <p:ph type="pic" idx="2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프레젠테이션 제목"/>
          <p:cNvSpPr>
            <a:spLocks noGrp="1"/>
          </p:cNvSpPr>
          <p:nvPr>
            <p:ph type="title" idx="0" hasCustomPrompt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저자 및 날짜"/>
          <p:cNvSpPr>
            <a:spLocks noGrp="1"/>
          </p:cNvSpPr>
          <p:nvPr>
            <p:ph type="body" sz="quarter" idx="22" hasCustomPrompt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본문 첫 번째 줄…"/>
          <p:cNvSpPr>
            <a:spLocks noGrp="1"/>
          </p:cNvSpPr>
          <p:nvPr>
            <p:ph type="body" sz="quarter" idx="1" hasCustomPrompt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d174"/>
          </a:solidFill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p>
            <a:pPr marL="0" marR="0" lvl="0" indent="0" algn="ctr" defTabSz="825500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sz="3200" b="0" i="0" u="none" strike="noStrike" cap="none" spc="0" normalizeH="0" baseline="0"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가로 글상자 6"/>
          <p:cNvSpPr txBox="1"/>
          <p:nvPr/>
        </p:nvSpPr>
        <p:spPr>
          <a:xfrm>
            <a:off x="2080344" y="1473200"/>
            <a:ext cx="8686153" cy="391160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당신은 사랑받기 위해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그리고 그사랑 전하기위해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주께서 택하시고 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이 땅에 심으셨네</a:t>
            </a:r>
            <a:b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</a:b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또 하나의 열매를 바라시며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8" name="가로 글상자 7"/>
          <p:cNvSpPr txBox="1"/>
          <p:nvPr/>
        </p:nvSpPr>
        <p:spPr>
          <a:xfrm>
            <a:off x="287734" y="177800"/>
            <a:ext cx="5494337" cy="46355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p>
            <a:pPr marL="0" marR="0" lvl="0" indent="0" defTabSz="2438338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400" b="1" i="0" u="none" strike="noStrike" cap="none" spc="0" normalizeH="0" baseline="0"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감사해요 깨닫지 못했었는데</a:t>
            </a:r>
            <a:endParaRPr kumimoji="0" lang="ko-KR" altLang="en-US" sz="2400" b="1" i="0" u="none" strike="noStrike" cap="none" spc="0" normalizeH="0" baseline="0"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24840052"/>
      </p:ext>
    </p:extLst>
  </p:cSld>
  <p:clrMapOvr>
    <a:masterClrMapping/>
  </p:clrMapOvr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>
                <a:latin typeface="HY헤드라인M"/>
                <a:ea typeface="HY헤드라인M"/>
              </a:rPr>
              <a:t>2023</a:t>
            </a:r>
            <a:r>
              <a:rPr lang="ko-KR" altLang="en-US" sz="4000">
                <a:latin typeface="HY헤드라인M"/>
                <a:ea typeface="HY헤드라인M"/>
              </a:rPr>
              <a:t>년  </a:t>
            </a:r>
            <a:r>
              <a:rPr lang="en-US" altLang="ko-KR" sz="4000">
                <a:latin typeface="HY헤드라인M"/>
                <a:ea typeface="HY헤드라인M"/>
              </a:rPr>
              <a:t>10</a:t>
            </a:r>
            <a:r>
              <a:rPr lang="ko-KR" altLang="en-US" sz="4000">
                <a:latin typeface="HY헤드라인M"/>
                <a:ea typeface="HY헤드라인M"/>
              </a:rPr>
              <a:t>월 </a:t>
            </a:r>
            <a:r>
              <a:rPr kumimoji="0" lang="en-US" altLang="ko-KR" sz="4000" b="0" i="0" u="none" strike="noStrike" kern="1200" cap="none" spc="0" normalizeH="0" baseline="0">
                <a:solidFill>
                  <a:srgbClr val="ffffff"/>
                </a:solidFill>
                <a:latin typeface="HY헤드라인M"/>
                <a:ea typeface="HY헤드라인M"/>
              </a:rPr>
              <a:t>22</a:t>
            </a:r>
            <a:r>
              <a:rPr lang="ko-KR" altLang="en-US" sz="4000">
                <a:latin typeface="HY헤드라인M"/>
                <a:ea typeface="HY헤드라인M"/>
              </a:rPr>
              <a:t>일    어린이 예배</a:t>
            </a:r>
            <a:endParaRPr lang="ko-KR" altLang="en-US" sz="4000">
              <a:latin typeface="HY헤드라인M"/>
              <a:ea typeface="HY헤드라인M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8627" y="2718076"/>
            <a:ext cx="11496600" cy="21663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xmlns:mc="http://schemas.openxmlformats.org/markup-compatibility/2006" xmlns:hp="http://schemas.haansoft.com/office/presentation/8.0" kumimoji="1" lang="ko-KR" altLang="en-US" sz="6800" b="1" mc:Ignorable="hp" hp:hslEmbossed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성령강림 후 </a:t>
            </a:r>
            <a:endParaRPr xmlns:mc="http://schemas.openxmlformats.org/markup-compatibility/2006" xmlns:hp="http://schemas.haansoft.com/office/presentation/8.0" kumimoji="1" lang="ko-KR" altLang="en-US" sz="6800" b="1" mc:Ignorable="hp" hp:hslEmbossed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xmlns:mc="http://schemas.openxmlformats.org/markup-compatibility/2006" xmlns:hp="http://schemas.haansoft.com/office/presentation/8.0" kumimoji="1" lang="ko-KR" altLang="en-US" sz="6800" b="1" mc:Ignorable="hp" hp:hslEmbossed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스물 두 번째 주일입니다</a:t>
            </a:r>
            <a:endParaRPr xmlns:mc="http://schemas.openxmlformats.org/markup-compatibility/2006" xmlns:hp="http://schemas.haansoft.com/office/presentation/8.0" kumimoji="1" lang="ko-KR" altLang="en-US" sz="6800" b="1" mc:Ignorable="hp" hp:hslEmbossed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아보카도와 라임"/>
          <p:cNvSpPr>
            <a:spLocks noGrp="1" noTextEdit="1"/>
          </p:cNvSpPr>
          <p:nvPr>
            <p:ph type="pic" idx="2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프레젠테이션 제목"/>
          <p:cNvSpPr>
            <a:spLocks noGrp="1"/>
          </p:cNvSpPr>
          <p:nvPr>
            <p:ph type="title" idx="0" hasCustomPrompt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저자 및 날짜"/>
          <p:cNvSpPr>
            <a:spLocks noGrp="1"/>
          </p:cNvSpPr>
          <p:nvPr>
            <p:ph type="body" sz="quarter" idx="22" hasCustomPrompt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본문 첫 번째 줄…"/>
          <p:cNvSpPr>
            <a:spLocks noGrp="1"/>
          </p:cNvSpPr>
          <p:nvPr>
            <p:ph type="body" sz="quarter" idx="1" hasCustomPrompt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d174"/>
          </a:solidFill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p>
            <a:pPr marL="0" marR="0" lvl="0" indent="0" algn="ctr" defTabSz="825500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sz="3200" b="0" i="0" u="none" strike="noStrike" cap="none" spc="0" normalizeH="0" baseline="0"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가로 글상자 6"/>
          <p:cNvSpPr txBox="1"/>
          <p:nvPr/>
        </p:nvSpPr>
        <p:spPr>
          <a:xfrm>
            <a:off x="681360" y="1614884"/>
            <a:ext cx="11097169" cy="391160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감사해요  깨닫지 못했었는데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내가 얼마나 소중한 존재라는 걸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태초부터 지금까지 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하나님의 사랑은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항상 날 향하고 있었다는 걸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8" name="가로 글상자 7"/>
          <p:cNvSpPr txBox="1"/>
          <p:nvPr/>
        </p:nvSpPr>
        <p:spPr>
          <a:xfrm>
            <a:off x="287734" y="177800"/>
            <a:ext cx="5494337" cy="46355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p>
            <a:pPr marL="0" marR="0" lvl="0" indent="0" defTabSz="2438338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400" b="1" i="0" u="none" strike="noStrike" cap="none" spc="0" normalizeH="0" baseline="0"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감사해요 깨닫지 못했었는데</a:t>
            </a:r>
            <a:endParaRPr kumimoji="0" lang="ko-KR" altLang="en-US" sz="2400" b="1" i="0" u="none" strike="noStrike" cap="none" spc="0" normalizeH="0" baseline="0"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81408958"/>
      </p:ext>
    </p:extLst>
  </p:cSld>
  <p:clrMapOvr>
    <a:masterClrMapping/>
  </p:clrMapOvr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아보카도와 라임"/>
          <p:cNvSpPr>
            <a:spLocks noGrp="1" noTextEdit="1"/>
          </p:cNvSpPr>
          <p:nvPr>
            <p:ph type="pic" idx="2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프레젠테이션 제목"/>
          <p:cNvSpPr>
            <a:spLocks noGrp="1"/>
          </p:cNvSpPr>
          <p:nvPr>
            <p:ph type="title" idx="0" hasCustomPrompt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저자 및 날짜"/>
          <p:cNvSpPr>
            <a:spLocks noGrp="1"/>
          </p:cNvSpPr>
          <p:nvPr>
            <p:ph type="body" sz="quarter" idx="22" hasCustomPrompt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본문 첫 번째 줄…"/>
          <p:cNvSpPr>
            <a:spLocks noGrp="1"/>
          </p:cNvSpPr>
          <p:nvPr>
            <p:ph type="body" sz="quarter" idx="1" hasCustomPrompt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d174"/>
          </a:solidFill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p>
            <a:pPr marL="0" marR="0" lvl="0" indent="0" algn="ctr" defTabSz="825500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sz="3200" b="0" i="0" u="none" strike="noStrike" cap="none" spc="0" normalizeH="0" baseline="0"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가로 글상자 6"/>
          <p:cNvSpPr txBox="1"/>
          <p:nvPr/>
        </p:nvSpPr>
        <p:spPr>
          <a:xfrm>
            <a:off x="2189485" y="1092200"/>
            <a:ext cx="8686153" cy="467360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고마워요 그 사랑을 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가르쳐준 당신께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주께서 허락하신 당신께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그리스도의 사랑으로 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더욱 섬기며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이제 나도 세상에 전하리라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8" name="가로 글상자 7"/>
          <p:cNvSpPr txBox="1"/>
          <p:nvPr/>
        </p:nvSpPr>
        <p:spPr>
          <a:xfrm>
            <a:off x="287734" y="177800"/>
            <a:ext cx="5494337" cy="46355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p>
            <a:pPr marL="0" marR="0" lvl="0" indent="0" defTabSz="2438338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400" b="1" i="0" u="none" strike="noStrike" cap="none" spc="0" normalizeH="0" baseline="0"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감사해요 깨닫지 못했었는데</a:t>
            </a:r>
            <a:endParaRPr kumimoji="0" lang="ko-KR" altLang="en-US" sz="2400" b="1" i="0" u="none" strike="noStrike" cap="none" spc="0" normalizeH="0" baseline="0"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80347775"/>
      </p:ext>
    </p:extLst>
  </p:cSld>
  <p:clrMapOvr>
    <a:masterClrMapping/>
  </p:clrMapOvr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아보카도와 라임"/>
          <p:cNvSpPr>
            <a:spLocks noGrp="1" noTextEdit="1"/>
          </p:cNvSpPr>
          <p:nvPr>
            <p:ph type="pic" idx="2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프레젠테이션 제목"/>
          <p:cNvSpPr>
            <a:spLocks noGrp="1"/>
          </p:cNvSpPr>
          <p:nvPr>
            <p:ph type="title" idx="0" hasCustomPrompt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저자 및 날짜"/>
          <p:cNvSpPr>
            <a:spLocks noGrp="1"/>
          </p:cNvSpPr>
          <p:nvPr>
            <p:ph type="body" sz="quarter" idx="22" hasCustomPrompt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본문 첫 번째 줄…"/>
          <p:cNvSpPr>
            <a:spLocks noGrp="1"/>
          </p:cNvSpPr>
          <p:nvPr>
            <p:ph type="body" sz="quarter" idx="1" hasCustomPrompt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d174"/>
          </a:solidFill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p>
            <a:pPr marL="0" marR="0" lvl="0" indent="0" algn="ctr" defTabSz="825500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sz="3200" b="0" i="0" u="none" strike="noStrike" cap="none" spc="0" normalizeH="0" baseline="0"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가로 글상자 6"/>
          <p:cNvSpPr txBox="1"/>
          <p:nvPr/>
        </p:nvSpPr>
        <p:spPr>
          <a:xfrm>
            <a:off x="1871985" y="1473200"/>
            <a:ext cx="8686153" cy="391160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당신은 사랑받기 위해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그리고 그사랑 전하기위해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주께서 택하시고 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이 땅에 심으셨네</a:t>
            </a:r>
            <a:b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</a:b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또 하나의 열매를 바라시며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8" name="가로 글상자 7"/>
          <p:cNvSpPr txBox="1"/>
          <p:nvPr/>
        </p:nvSpPr>
        <p:spPr>
          <a:xfrm>
            <a:off x="287734" y="177800"/>
            <a:ext cx="5494337" cy="46355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p>
            <a:pPr marL="0" marR="0" lvl="0" indent="0" defTabSz="2438338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400" b="1" i="0" u="none" strike="noStrike" cap="none" spc="0" normalizeH="0" baseline="0"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감사해요 깨닫지 못했었는데</a:t>
            </a:r>
            <a:endParaRPr kumimoji="0" lang="ko-KR" altLang="en-US" sz="2400" b="1" i="0" u="none" strike="noStrike" cap="none" spc="0" normalizeH="0" baseline="0"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47160574"/>
      </p:ext>
    </p:extLst>
  </p:cSld>
  <p:clrMapOvr>
    <a:masterClrMapping/>
  </p:clrMapOvr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xmlns:dsp="http://schemas.microsoft.com/office/drawing/2008/diagram" xmlns:dgm="http://schemas.openxmlformats.org/drawingml/2006/diagram" xmlns:c="http://schemas.openxmlformats.org/drawingml/2006/chart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287336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박기윤 어린이</a:t>
            </a:r>
            <a:endParaRPr lang="ko-KR" altLang="en-US" sz="7900" b="1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82" y="1104718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651018"/>
      </p:ext>
    </p:extLst>
  </p:cSld>
  <p:clrMapOvr>
    <a:masterClrMapping/>
  </p:clrMapOvr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xmlns:dsp="http://schemas.microsoft.com/office/drawing/2008/diagram" xmlns:dgm="http://schemas.openxmlformats.org/drawingml/2006/diagram" xmlns:c="http://schemas.openxmlformats.org/drawingml/2006/chart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2139" y="1851844"/>
            <a:ext cx="7848872" cy="2927791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5400" b="1">
                <a:solidFill>
                  <a:prstClr val="black"/>
                </a:solidFill>
                <a:latin typeface="HY중고딕"/>
                <a:ea typeface="HY중고딕"/>
              </a:rPr>
              <a:t>신명기 </a:t>
            </a:r>
            <a:r>
              <a:rPr lang="en-US" altLang="ko-KR" sz="5400" b="1">
                <a:solidFill>
                  <a:prstClr val="black"/>
                </a:solidFill>
                <a:latin typeface="HY중고딕"/>
                <a:ea typeface="HY중고딕"/>
              </a:rPr>
              <a:t>8</a:t>
            </a:r>
            <a:r>
              <a:rPr lang="ko-KR" altLang="en-US" sz="5400" b="1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5400" b="1">
                <a:solidFill>
                  <a:prstClr val="black"/>
                </a:solidFill>
                <a:latin typeface="HY중고딕"/>
                <a:ea typeface="HY중고딕"/>
              </a:rPr>
              <a:t>2</a:t>
            </a:r>
            <a:r>
              <a:rPr lang="ko-KR" altLang="en-US" sz="5400" b="1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5400" b="1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40553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xmlns:dsp="http://schemas.microsoft.com/office/drawing/2008/diagram" xmlns:dgm="http://schemas.openxmlformats.org/drawingml/2006/diagram" xmlns:c="http://schemas.openxmlformats.org/drawingml/2006/chart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1671" y="626194"/>
            <a:ext cx="10647250" cy="5477416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6000" b="1">
                <a:solidFill>
                  <a:prstClr val="black"/>
                </a:solidFill>
              </a:rPr>
              <a:t> </a:t>
            </a:r>
            <a:r>
              <a:rPr lang="ko-KR" altLang="en-US" sz="5500" b="1">
                <a:solidFill>
                  <a:srgbClr val="000000"/>
                </a:solidFill>
              </a:rPr>
              <a:t>성경봉독</a:t>
            </a:r>
            <a:r>
              <a:rPr lang="en-US" altLang="ko-KR" sz="5500" b="1">
                <a:solidFill>
                  <a:srgbClr val="000000"/>
                </a:solidFill>
              </a:rPr>
              <a:t>- </a:t>
            </a:r>
            <a:r>
              <a:rPr lang="ko-KR" altLang="en-US" sz="5500" b="1">
                <a:solidFill>
                  <a:srgbClr val="000000"/>
                </a:solidFill>
              </a:rPr>
              <a:t>신명기 </a:t>
            </a:r>
            <a:r>
              <a:rPr lang="en-US" altLang="ko-KR" sz="5500" b="1">
                <a:solidFill>
                  <a:srgbClr val="000000"/>
                </a:solidFill>
              </a:rPr>
              <a:t>8</a:t>
            </a:r>
            <a:r>
              <a:rPr lang="ko-KR" altLang="en-US" sz="5500" b="1">
                <a:solidFill>
                  <a:srgbClr val="000000"/>
                </a:solidFill>
              </a:rPr>
              <a:t>장</a:t>
            </a:r>
            <a:endParaRPr lang="ko-KR" altLang="en-US" sz="6000" b="1">
              <a:solidFill>
                <a:prstClr val="black"/>
              </a:solidFill>
            </a:endParaRPr>
          </a:p>
          <a:p>
            <a:pPr lvl="0">
              <a:buNone/>
              <a:defRPr/>
            </a:pPr>
            <a:r>
              <a:rPr lang="en-US" altLang="ko-KR" sz="5400" b="1" baseline="0">
                <a:solidFill>
                  <a:srgbClr val="000000"/>
                </a:solidFill>
              </a:rPr>
              <a:t>2</a:t>
            </a:r>
            <a:r>
              <a:rPr lang="ko-KR" altLang="en-US" sz="4800" b="1" baseline="0">
                <a:solidFill>
                  <a:srgbClr val="000000"/>
                </a:solidFill>
              </a:rPr>
              <a:t> 네 하나님 여호와께서 이 사십 년 동안에 네게 광야 길을 걷게 하신 것을 기억하라 이는 너를 낮추시며 너를 시험하사 네 마음이 어떠한지 그 명령</a:t>
            </a:r>
            <a:endParaRPr lang="ko-KR" altLang="en-US" sz="4800" b="1" baseline="0">
              <a:solidFill>
                <a:srgbClr val="000000"/>
              </a:solidFill>
            </a:endParaRPr>
          </a:p>
          <a:p>
            <a:pPr lvl="0">
              <a:buNone/>
              <a:defRPr/>
            </a:pPr>
            <a:r>
              <a:rPr lang="ko-KR" altLang="en-US" sz="4800" b="1" baseline="0">
                <a:solidFill>
                  <a:srgbClr val="000000"/>
                </a:solidFill>
              </a:rPr>
              <a:t>을 지키는지 지키지 않는지 알려 </a:t>
            </a:r>
            <a:endParaRPr lang="ko-KR" altLang="en-US" sz="4800" b="1" baseline="0">
              <a:solidFill>
                <a:srgbClr val="000000"/>
              </a:solidFill>
            </a:endParaRPr>
          </a:p>
          <a:p>
            <a:pPr lvl="0">
              <a:buNone/>
              <a:defRPr/>
            </a:pPr>
            <a:r>
              <a:rPr lang="ko-KR" altLang="en-US" sz="4800" b="1" baseline="0">
                <a:solidFill>
                  <a:srgbClr val="000000"/>
                </a:solidFill>
              </a:rPr>
              <a:t>하심이라</a:t>
            </a:r>
            <a:endParaRPr lang="ko-KR" altLang="en-US" sz="4800" b="1" baseline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xmlns:dsp="http://schemas.microsoft.com/office/drawing/2008/diagram" xmlns:dgm="http://schemas.openxmlformats.org/drawingml/2006/diagram" xmlns:c="http://schemas.openxmlformats.org/drawingml/2006/chart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8761" y="2684380"/>
            <a:ext cx="7848872" cy="2466730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  </a:t>
            </a:r>
            <a:r>
              <a:rPr lang="ko-KR" altLang="en-US" sz="5200" b="1">
                <a:solidFill>
                  <a:srgbClr val="ff0000"/>
                </a:solidFill>
                <a:latin typeface="HY그래픽M"/>
                <a:ea typeface="HY그래픽M"/>
              </a:rPr>
              <a:t> </a:t>
            </a: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이스라엘 광야학교</a:t>
            </a:r>
            <a:endParaRPr lang="ko-KR" altLang="en-US" sz="52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이야기</a:t>
            </a:r>
            <a:endParaRPr lang="ko-KR" altLang="en-US" sz="52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  <a:endParaRPr lang="ko-KR" altLang="en-US" sz="5200" b="1">
              <a:solidFill>
                <a:prstClr val="black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70813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91" y="710294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~</a:t>
            </a:r>
          </a:p>
          <a:p>
            <a:pPr algn="ctr"/>
            <a:endParaRPr lang="en-US" altLang="ko-KR" sz="8000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xmlns:dsp="http://schemas.microsoft.com/office/drawing/2008/diagram" xmlns:dgm="http://schemas.openxmlformats.org/drawingml/2006/diagram" xmlns:c="http://schemas.openxmlformats.org/drawingml/2006/chart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xmlns:dsp="http://schemas.microsoft.com/office/drawing/2008/diagram" xmlns:dgm="http://schemas.openxmlformats.org/drawingml/2006/diagram" xmlns:c="http://schemas.openxmlformats.org/drawingml/2006/chart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3"/>
            <a:ext cx="7848872" cy="128732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이라임 어린이</a:t>
            </a:r>
            <a:endParaRPr lang="ko-KR" altLang="en-US" sz="7900" b="1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679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356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04_레이어 41.jpg" descr="2023 _0004_레이어 4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5894621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03_레이어 42.jpg" descr="2023 _0003_레이어 4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919617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023 _0002_레이어 43.jpg" descr="2023 _0002_레이어 4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75563837"/>
      </p:ext>
    </p:extLst>
  </p:cSld>
  <p:clrMapOvr>
    <a:masterClrMapping/>
  </p:clrMapOvr>
  <p:transition spd="med"/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19_레이어 26.jpg" descr="2023 _0019_레이어 26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/>
          </a:ln>
        </p:spPr>
      </p:pic>
    </p:spTree>
    <p:extLst>
      <p:ext uri="{BB962C8B-B14F-4D97-AF65-F5344CB8AC3E}">
        <p14:creationId xmlns:p14="http://schemas.microsoft.com/office/powerpoint/2010/main" val="1214665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5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18_레이어 27.jpg" descr="2023 _0018_레이어 27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/>
          </a:ln>
        </p:spPr>
      </p:pic>
    </p:spTree>
    <p:extLst>
      <p:ext uri="{BB962C8B-B14F-4D97-AF65-F5344CB8AC3E}">
        <p14:creationId xmlns:p14="http://schemas.microsoft.com/office/powerpoint/2010/main" val="241494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5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아보카도와 라임"/>
          <p:cNvSpPr>
            <a:spLocks noGrp="1" noTextEdit="1"/>
          </p:cNvSpPr>
          <p:nvPr>
            <p:ph type="pic" idx="2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프레젠테이션 제목"/>
          <p:cNvSpPr>
            <a:spLocks noGrp="1"/>
          </p:cNvSpPr>
          <p:nvPr>
            <p:ph type="title" idx="0" hasCustomPrompt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저자 및 날짜"/>
          <p:cNvSpPr>
            <a:spLocks noGrp="1"/>
          </p:cNvSpPr>
          <p:nvPr>
            <p:ph type="body" sz="quarter" idx="22" hasCustomPrompt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본문 첫 번째 줄…"/>
          <p:cNvSpPr>
            <a:spLocks noGrp="1"/>
          </p:cNvSpPr>
          <p:nvPr>
            <p:ph type="body" sz="quarter" idx="1" hasCustomPrompt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d174"/>
          </a:solidFill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p>
            <a:pPr marL="0" marR="0" lvl="0" indent="0" algn="ctr" defTabSz="825500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sz="3200" b="0" i="0" u="none" strike="noStrike" cap="none" spc="0" normalizeH="0" baseline="0"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가로 글상자 6"/>
          <p:cNvSpPr txBox="1"/>
          <p:nvPr/>
        </p:nvSpPr>
        <p:spPr>
          <a:xfrm>
            <a:off x="691282" y="1473200"/>
            <a:ext cx="10501854" cy="391160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감사해요  깨닫지 못했었는데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내가 얼마나 소중한 존재라는 걸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태초부터 지금까지 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하나님의 사랑은</a:t>
            </a:r>
            <a:endParaRPr lang="ko-KR" altLang="en-US" sz="50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항상 날 향하고 있었다는 </a:t>
            </a:r>
            <a:r>
              <a:rPr lang="ko-KR" altLang="en-US" sz="47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걸</a:t>
            </a:r>
            <a:endParaRPr lang="ko-KR" altLang="en-US" sz="47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8" name="가로 글상자 7"/>
          <p:cNvSpPr txBox="1"/>
          <p:nvPr/>
        </p:nvSpPr>
        <p:spPr>
          <a:xfrm>
            <a:off x="287734" y="177800"/>
            <a:ext cx="5494337" cy="46355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p>
            <a:pPr marL="0" marR="0" lvl="0" indent="0" defTabSz="2438338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400" b="1" i="0" u="none" strike="noStrike" cap="none" spc="0" normalizeH="0" baseline="0"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감사해요 깨닫지 못했었는데</a:t>
            </a:r>
            <a:endParaRPr kumimoji="0" lang="ko-KR" altLang="en-US" sz="2400" b="1" i="0" u="none" strike="noStrike" cap="none" spc="0" normalizeH="0" baseline="0"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19198185"/>
      </p:ext>
    </p:extLst>
  </p:cSld>
  <p:clrMapOvr>
    <a:masterClrMapping/>
  </p:clrMapOvr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아보카도와 라임"/>
          <p:cNvSpPr>
            <a:spLocks noGrp="1" noTextEdit="1"/>
          </p:cNvSpPr>
          <p:nvPr>
            <p:ph type="pic" idx="2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프레젠테이션 제목"/>
          <p:cNvSpPr>
            <a:spLocks noGrp="1"/>
          </p:cNvSpPr>
          <p:nvPr>
            <p:ph type="title" idx="0" hasCustomPrompt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저자 및 날짜"/>
          <p:cNvSpPr>
            <a:spLocks noGrp="1"/>
          </p:cNvSpPr>
          <p:nvPr>
            <p:ph type="body" sz="quarter" idx="22" hasCustomPrompt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본문 첫 번째 줄…"/>
          <p:cNvSpPr>
            <a:spLocks noGrp="1"/>
          </p:cNvSpPr>
          <p:nvPr>
            <p:ph type="body" sz="quarter" idx="1" hasCustomPrompt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d174"/>
          </a:solidFill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p>
            <a:pPr marL="0" marR="0" lvl="0" indent="0" algn="ctr" defTabSz="825500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sz="3200" b="0" i="0" u="none" strike="noStrike" cap="none" spc="0" normalizeH="0" baseline="0"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가로 글상자 6"/>
          <p:cNvSpPr txBox="1"/>
          <p:nvPr/>
        </p:nvSpPr>
        <p:spPr>
          <a:xfrm>
            <a:off x="2169641" y="1044574"/>
            <a:ext cx="8686153" cy="476885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1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고마워요 그 사랑을 </a:t>
            </a:r>
            <a:endParaRPr lang="ko-KR" altLang="en-US" sz="51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1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가르쳐준 당신께</a:t>
            </a:r>
            <a:endParaRPr lang="ko-KR" altLang="en-US" sz="51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1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주께서 허락하신 당신께</a:t>
            </a:r>
            <a:endParaRPr lang="ko-KR" altLang="en-US" sz="51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1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그리스도의 사랑으로 </a:t>
            </a:r>
            <a:endParaRPr lang="ko-KR" altLang="en-US" sz="51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1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더욱 섬기며</a:t>
            </a:r>
            <a:endParaRPr lang="ko-KR" altLang="en-US" sz="51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1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이제 나도 세상에 전하리라</a:t>
            </a:r>
            <a:endParaRPr lang="ko-KR" altLang="en-US" sz="5100" b="1" baseline="0"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8" name="가로 글상자 7"/>
          <p:cNvSpPr txBox="1"/>
          <p:nvPr/>
        </p:nvSpPr>
        <p:spPr>
          <a:xfrm>
            <a:off x="287734" y="177800"/>
            <a:ext cx="5494337" cy="46355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p>
            <a:pPr marL="0" marR="0" lvl="0" indent="0" defTabSz="2438338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400" b="1" i="0" u="none" strike="noStrike" cap="none" spc="0" normalizeH="0" baseline="0"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감사해요 깨닫지 못했었는데</a:t>
            </a:r>
            <a:endParaRPr kumimoji="0" lang="ko-KR" altLang="en-US" sz="2400" b="1" i="0" u="none" strike="noStrike" cap="none" spc="0" normalizeH="0" baseline="0"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09494774"/>
      </p:ext>
    </p:extLst>
  </p:cSld>
  <p:clrMapOvr>
    <a:masterClrMapping/>
  </p:clrMapOvr>
</p:sld>
</file>

<file path=ppt/theme/_rels/theme3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4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26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3200" b="0" i="0" u="none" strike="noStrike" cap="none" spc="0" normalizeH="0" baseline="0"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chemeClr val="tx1"/>
        </a:fontRef>
      </a:style>
    </a:spDef>
    <a:lnDef>
      <a:spPr>
        <a:noFill/>
        <a:ln w="25400" cap="flat">
          <a:solidFill>
            <a:srgbClr val="000000"/>
          </a:solidFill>
          <a:prstDash val="solid"/>
          <a:miter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chemeClr val="tx1"/>
        </a:fontRef>
      </a:style>
    </a:lnDef>
    <a:txDef>
      <a:spPr>
        <a:noFill/>
        <a:ln w="12700" cap="flat">
          <a:noFill/>
          <a:miter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2400" b="0" i="0" u="none" strike="noStrike" cap="none" spc="0" normalizeH="0" baseline="0"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chemeClr val="tx1"/>
        </a:fontRef>
      </a:style>
    </a:txDef>
  </a:objectDefaults>
</a:theme>
</file>

<file path=ppt/theme/theme6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270</ep:Words>
  <ep:PresentationFormat>사용자 지정</ep:PresentationFormat>
  <ep:Paragraphs>155</ep:Paragraphs>
  <ep:Slides>29</ep:Slides>
  <ep:Notes>13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29</vt:i4>
      </vt:variant>
    </vt:vector>
  </ep:HeadingPairs>
  <ep:TitlesOfParts>
    <vt:vector size="35" baseType="lpstr">
      <vt:lpstr>Office 테마</vt:lpstr>
      <vt:lpstr>7_Office 테마</vt:lpstr>
      <vt:lpstr>2_파형</vt:lpstr>
      <vt:lpstr>3_Office 테마</vt:lpstr>
      <vt:lpstr>26_BasicWhite</vt:lpstr>
      <vt:lpstr>8_Office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2022-06-11T10:00:30.000</dcterms:created>
  <dc:creator>이현영</dc:creator>
  <cp:lastModifiedBy>USER</cp:lastModifiedBy>
  <dcterms:modified xsi:type="dcterms:W3CDTF">2023-10-21T14:35:16.923</dcterms:modified>
  <cp:revision>153</cp:revision>
  <dc:title>PowerPoint 프레젠테이션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