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865" r:id="rId7"/>
    <p:sldMasterId id="2147483917" r:id="rId8"/>
    <p:sldMasterId id="2147483929" r:id="rId9"/>
    <p:sldMasterId id="2147483941" r:id="rId10"/>
  </p:sldMasterIdLst>
  <p:notesMasterIdLst>
    <p:notesMasterId r:id="rId57"/>
  </p:notesMasterIdLst>
  <p:sldIdLst>
    <p:sldId id="1998" r:id="rId11"/>
    <p:sldId id="2640" r:id="rId12"/>
    <p:sldId id="2585" r:id="rId13"/>
    <p:sldId id="2586" r:id="rId14"/>
    <p:sldId id="2635" r:id="rId15"/>
    <p:sldId id="2636" r:id="rId16"/>
    <p:sldId id="2637" r:id="rId17"/>
    <p:sldId id="2638" r:id="rId18"/>
    <p:sldId id="2639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20" r:id="rId31"/>
    <p:sldId id="2621" r:id="rId32"/>
    <p:sldId id="2622" r:id="rId33"/>
    <p:sldId id="2614" r:id="rId34"/>
    <p:sldId id="2547" r:id="rId35"/>
    <p:sldId id="2548" r:id="rId36"/>
    <p:sldId id="2549" r:id="rId37"/>
    <p:sldId id="2550" r:id="rId38"/>
    <p:sldId id="2645" r:id="rId39"/>
    <p:sldId id="2646" r:id="rId40"/>
    <p:sldId id="2647" r:id="rId41"/>
    <p:sldId id="2648" r:id="rId42"/>
    <p:sldId id="2649" r:id="rId43"/>
    <p:sldId id="2445" r:id="rId44"/>
    <p:sldId id="2553" r:id="rId45"/>
    <p:sldId id="2634" r:id="rId46"/>
    <p:sldId id="2312" r:id="rId47"/>
    <p:sldId id="2623" r:id="rId48"/>
    <p:sldId id="2624" r:id="rId49"/>
    <p:sldId id="2625" r:id="rId50"/>
    <p:sldId id="2315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xmlns="" id="{309EF6B0-E889-4342-D179-603A0CFCBC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34" y="6308726"/>
            <a:ext cx="1824567" cy="50482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fld id="{0A23590C-CC28-4DC2-9A34-C35E3737A532}" type="slidenum">
              <a:rPr lang="ko-KR" altLang="en-US" sz="2400" b="1">
                <a:latin typeface="Times New Roman" panose="02020603050405020304" pitchFamily="18" charset="0"/>
                <a:ea typeface="바탕체" panose="02030609000101010101" pitchFamily="17" charset="-127"/>
              </a:rPr>
              <a:pPr algn="ctr"/>
              <a:t>‹#›</a:t>
            </a:fld>
            <a:r>
              <a:rPr lang="en-US" altLang="ko-KR" sz="2400" b="1">
                <a:latin typeface="Times New Roman" panose="02020603050405020304" pitchFamily="18" charset="0"/>
                <a:ea typeface="바탕체" panose="02030609000101010101" pitchFamily="17" charset="-127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6628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2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71450" indent="-171450" algn="l" defTabSz="685800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xmlns="" id="{5400EC41-0E0D-F995-AAF1-FD3874377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>
            <a:fillRect/>
          </a:stretch>
        </p:blipFill>
        <p:spPr bwMode="auto">
          <a:xfrm>
            <a:off x="1524000" y="8001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1">
            <a:extLst>
              <a:ext uri="{FF2B5EF4-FFF2-40B4-BE49-F238E27FC236}">
                <a16:creationId xmlns:a16="http://schemas.microsoft.com/office/drawing/2014/main" xmlns="" id="{33D71B58-A123-AC90-D079-3C01780F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3" b="89192"/>
          <a:stretch>
            <a:fillRect/>
          </a:stretch>
        </p:blipFill>
        <p:spPr bwMode="auto">
          <a:xfrm>
            <a:off x="1524001" y="22226"/>
            <a:ext cx="50022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xmlns="" id="{EB6D9845-E72E-23A4-D819-41848797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xmlns="" id="{B1258CBC-5085-125F-FBDE-0876FA13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xmlns="" id="{A8BCDDEC-B842-F41F-C4CC-7E7D907D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xmlns="" id="{26D434E4-39D2-4888-71C6-D388583A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xmlns="" id="{7648EA6A-AA19-D165-B192-33665F75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xmlns="" id="{4CAEF01E-A12C-3251-AD4A-20F63661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xmlns="" id="{0563407D-CA9F-A8E1-A884-37D570C7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xmlns="" id="{F1021D08-29FE-413D-223C-554B8DFA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xmlns="" id="{6B8CC353-BD9B-8CF6-785A-A62272F3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xmlns="" id="{955EE3F5-08AA-B0F8-569E-BF134592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첫번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안지후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7:11b~12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87" y="551299"/>
            <a:ext cx="11104294" cy="575540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>
                <a:solidFill>
                  <a:prstClr val="black"/>
                </a:solidFill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</a:rPr>
              <a:t>1</a:t>
            </a:r>
            <a:r>
              <a:rPr lang="ko-KR" altLang="en-US" sz="6000" b="1" dirty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6000" b="1" dirty="0">
              <a:solidFill>
                <a:prstClr val="black"/>
              </a:solidFill>
            </a:endParaRPr>
          </a:p>
          <a:p>
            <a:r>
              <a:rPr lang="ko-KR" altLang="en-US" sz="6200" b="1" dirty="0">
                <a:solidFill>
                  <a:prstClr val="black"/>
                </a:solidFill>
              </a:rPr>
              <a:t>그 날에 큰 깊음의 샘들이 </a:t>
            </a:r>
            <a:endParaRPr lang="en-US" altLang="ko-KR" sz="6200" b="1" dirty="0" smtClean="0">
              <a:solidFill>
                <a:prstClr val="black"/>
              </a:solidFill>
            </a:endParaRPr>
          </a:p>
          <a:p>
            <a:r>
              <a:rPr lang="ko-KR" altLang="en-US" sz="6200" b="1" dirty="0" smtClean="0">
                <a:solidFill>
                  <a:prstClr val="black"/>
                </a:solidFill>
              </a:rPr>
              <a:t>터지며 </a:t>
            </a:r>
            <a:r>
              <a:rPr lang="ko-KR" altLang="en-US" sz="6200" b="1" dirty="0">
                <a:solidFill>
                  <a:prstClr val="black"/>
                </a:solidFill>
              </a:rPr>
              <a:t>하늘의 창문들이 열려</a:t>
            </a:r>
          </a:p>
          <a:p>
            <a:r>
              <a:rPr lang="ko-KR" altLang="en-US" sz="6200" b="1" dirty="0">
                <a:solidFill>
                  <a:prstClr val="black"/>
                </a:solidFill>
              </a:rPr>
              <a:t>사십 주야를 비가 땅에 </a:t>
            </a:r>
            <a:endParaRPr lang="en-US" altLang="ko-KR" sz="6200" b="1" dirty="0" smtClean="0">
              <a:solidFill>
                <a:prstClr val="black"/>
              </a:solidFill>
            </a:endParaRPr>
          </a:p>
          <a:p>
            <a:r>
              <a:rPr lang="ko-KR" altLang="en-US" sz="6200" b="1" dirty="0" smtClean="0">
                <a:solidFill>
                  <a:prstClr val="black"/>
                </a:solidFill>
              </a:rPr>
              <a:t>쏟아졌더라</a:t>
            </a:r>
            <a:endParaRPr lang="en-US" altLang="ko-KR" sz="6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홍수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심판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한유은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반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1542b66-be90-4ea2-9bb2-b25b806b2984"/>
    <ds:schemaRef ds:uri="http://purl.org/dc/elements/1.1/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356</Words>
  <Application>Microsoft Office PowerPoint</Application>
  <PresentationFormat>사용자 지정</PresentationFormat>
  <Paragraphs>123</Paragraphs>
  <Slides>46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46</vt:i4>
      </vt:variant>
    </vt:vector>
  </HeadingPairs>
  <TitlesOfParts>
    <vt:vector size="53" baseType="lpstr">
      <vt:lpstr>Office 테마</vt:lpstr>
      <vt:lpstr>7_Office 테마</vt:lpstr>
      <vt:lpstr>1_Office 테마</vt:lpstr>
      <vt:lpstr>White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44</cp:revision>
  <dcterms:created xsi:type="dcterms:W3CDTF">2022-06-11T10:00:30Z</dcterms:created>
  <dcterms:modified xsi:type="dcterms:W3CDTF">2022-11-26T10:57:05Z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