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647" r:id="rId8"/>
    <p:sldMasterId id="2147485108" r:id="rId9"/>
    <p:sldMasterId id="2147485194" r:id="rId10"/>
    <p:sldMasterId id="2147485207" r:id="rId11"/>
    <p:sldMasterId id="2147485220" r:id="rId12"/>
    <p:sldMasterId id="2147485232" r:id="rId13"/>
    <p:sldMasterId id="2147485245" r:id="rId14"/>
    <p:sldMasterId id="2147485257" r:id="rId15"/>
    <p:sldMasterId id="2147485269" r:id="rId16"/>
    <p:sldMasterId id="2147485281" r:id="rId17"/>
  </p:sldMasterIdLst>
  <p:notesMasterIdLst>
    <p:notesMasterId r:id="rId47"/>
  </p:notesMasterIdLst>
  <p:sldIdLst>
    <p:sldId id="1998" r:id="rId18"/>
    <p:sldId id="2159" r:id="rId19"/>
    <p:sldId id="2296" r:id="rId20"/>
    <p:sldId id="2297" r:id="rId21"/>
    <p:sldId id="2298" r:id="rId22"/>
    <p:sldId id="2299" r:id="rId23"/>
    <p:sldId id="2300" r:id="rId24"/>
    <p:sldId id="2301" r:id="rId25"/>
    <p:sldId id="2288" r:id="rId26"/>
    <p:sldId id="2062" r:id="rId27"/>
    <p:sldId id="2302" r:id="rId28"/>
    <p:sldId id="2303" r:id="rId29"/>
    <p:sldId id="2304" r:id="rId30"/>
    <p:sldId id="2305" r:id="rId31"/>
    <p:sldId id="2306" r:id="rId32"/>
    <p:sldId id="2307" r:id="rId33"/>
    <p:sldId id="2308" r:id="rId34"/>
    <p:sldId id="2309" r:id="rId35"/>
    <p:sldId id="2310" r:id="rId36"/>
    <p:sldId id="2312" r:id="rId37"/>
    <p:sldId id="2313" r:id="rId38"/>
    <p:sldId id="2314" r:id="rId39"/>
    <p:sldId id="2315" r:id="rId40"/>
    <p:sldId id="1125" r:id="rId41"/>
    <p:sldId id="2006" r:id="rId42"/>
    <p:sldId id="1932" r:id="rId43"/>
    <p:sldId id="1933" r:id="rId44"/>
    <p:sldId id="1934" r:id="rId45"/>
    <p:sldId id="1996" r:id="rId46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24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9232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708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679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98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19608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296401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0539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29251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91325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56651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4347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01209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67270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72976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57501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65255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46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53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5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00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0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5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72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847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154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7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66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0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10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113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9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4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79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6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53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55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198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7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21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9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5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576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42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32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1406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249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7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3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5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8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13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5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5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40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746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61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5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13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88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7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669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50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93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45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5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5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40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331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64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94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62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943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116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5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04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1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8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3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6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0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8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17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7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3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1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1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2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3" y="407434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7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8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3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3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6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6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4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4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316026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6554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49409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69623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19540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815193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1777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5471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1914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8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27830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465560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53441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07705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1461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641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4449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492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22765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214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54156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2125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6992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7094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0032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9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8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3665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8007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1040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1003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7632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42446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7419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0416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9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64839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79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99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3479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18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77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71582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1023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9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452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247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6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918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13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80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81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10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1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61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0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29" y="6250360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59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1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3" r:id="rId1"/>
    <p:sldLayoutId id="2147485234" r:id="rId2"/>
    <p:sldLayoutId id="2147485235" r:id="rId3"/>
    <p:sldLayoutId id="2147485236" r:id="rId4"/>
    <p:sldLayoutId id="2147485237" r:id="rId5"/>
    <p:sldLayoutId id="2147485238" r:id="rId6"/>
    <p:sldLayoutId id="2147485239" r:id="rId7"/>
    <p:sldLayoutId id="2147485240" r:id="rId8"/>
    <p:sldLayoutId id="2147485241" r:id="rId9"/>
    <p:sldLayoutId id="2147485242" r:id="rId10"/>
    <p:sldLayoutId id="2147485243" r:id="rId11"/>
    <p:sldLayoutId id="214748524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46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5" y="6250346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5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34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07" y="6250334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3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0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99" y="625032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46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5" y="6250346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5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79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4" y="6250379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8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30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2021-10-30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30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30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39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4" y="6250339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8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2021-10-30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7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9" r:id="rId1"/>
    <p:sldLayoutId id="2147485110" r:id="rId2"/>
    <p:sldLayoutId id="2147485111" r:id="rId3"/>
    <p:sldLayoutId id="2147485112" r:id="rId4"/>
    <p:sldLayoutId id="2147485113" r:id="rId5"/>
    <p:sldLayoutId id="2147485114" r:id="rId6"/>
    <p:sldLayoutId id="2147485115" r:id="rId7"/>
    <p:sldLayoutId id="2147485116" r:id="rId8"/>
    <p:sldLayoutId id="2147485117" r:id="rId9"/>
    <p:sldLayoutId id="2147485118" r:id="rId10"/>
    <p:sldLayoutId id="2147485119" r:id="rId11"/>
    <p:sldLayoutId id="214748512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0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5" r:id="rId1"/>
    <p:sldLayoutId id="2147485196" r:id="rId2"/>
    <p:sldLayoutId id="2147485197" r:id="rId3"/>
    <p:sldLayoutId id="2147485198" r:id="rId4"/>
    <p:sldLayoutId id="2147485199" r:id="rId5"/>
    <p:sldLayoutId id="2147485200" r:id="rId6"/>
    <p:sldLayoutId id="2147485201" r:id="rId7"/>
    <p:sldLayoutId id="2147485202" r:id="rId8"/>
    <p:sldLayoutId id="2147485203" r:id="rId9"/>
    <p:sldLayoutId id="2147485204" r:id="rId10"/>
    <p:sldLayoutId id="2147485205" r:id="rId11"/>
    <p:sldLayoutId id="214748520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7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9" r:id="rId2"/>
    <p:sldLayoutId id="2147485210" r:id="rId3"/>
    <p:sldLayoutId id="2147485211" r:id="rId4"/>
    <p:sldLayoutId id="2147485212" r:id="rId5"/>
    <p:sldLayoutId id="2147485213" r:id="rId6"/>
    <p:sldLayoutId id="2147485214" r:id="rId7"/>
    <p:sldLayoutId id="2147485215" r:id="rId8"/>
    <p:sldLayoutId id="2147485216" r:id="rId9"/>
    <p:sldLayoutId id="2147485217" r:id="rId10"/>
    <p:sldLayoutId id="2147485218" r:id="rId11"/>
    <p:sldLayoutId id="214748521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1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2021-10-30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16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1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6315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72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74" y="1052736"/>
            <a:ext cx="1841348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31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</a:t>
            </a:r>
            <a:r>
              <a:rPr lang="en-US" altLang="ko-KR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23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30104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4394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467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79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1" y="0"/>
            <a:ext cx="1008112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586341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3" y="0"/>
            <a:ext cx="1000911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91754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171564" y="500677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주요숙</a:t>
            </a:r>
            <a:r>
              <a:rPr lang="ko-KR" altLang="en-US" sz="80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8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8998265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063552" y="2183528"/>
            <a:ext cx="7848872" cy="244681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로마서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</a:t>
            </a:r>
            <a:endParaRPr lang="en-US" altLang="ko-KR" sz="53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95600" y="3279490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6033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584774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로마서 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8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6300" b="1" dirty="0" smtClean="0">
                <a:solidFill>
                  <a:prstClr val="black"/>
                </a:solidFill>
              </a:rPr>
              <a:t>2 </a:t>
            </a:r>
            <a:r>
              <a:rPr lang="ko-KR" altLang="en-US" sz="6300" b="1" dirty="0" smtClean="0">
                <a:solidFill>
                  <a:prstClr val="black"/>
                </a:solidFill>
              </a:rPr>
              <a:t>이는 그리스도 예수 안에 있는 생명의 성령의 법이 죄와 사망의 법에서 너를 해방</a:t>
            </a:r>
            <a:endParaRPr lang="en-US" altLang="ko-KR" sz="6300" b="1" dirty="0" smtClean="0">
              <a:solidFill>
                <a:prstClr val="black"/>
              </a:solidFill>
            </a:endParaRPr>
          </a:p>
          <a:p>
            <a:r>
              <a:rPr lang="ko-KR" altLang="en-US" sz="6300" b="1" dirty="0" smtClean="0">
                <a:solidFill>
                  <a:prstClr val="black"/>
                </a:solidFill>
              </a:rPr>
              <a:t>하였음이라</a:t>
            </a:r>
            <a:endParaRPr lang="en-US" altLang="ko-KR" sz="63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7122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204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37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3924552" y="2736148"/>
            <a:ext cx="4522371" cy="81559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47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성령님이 하신다</a:t>
            </a:r>
            <a:endParaRPr lang="ko-KR" altLang="en-US" sz="47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4915"/>
            <a:ext cx="9865095" cy="5676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5516030"/>
            <a:ext cx="96440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7131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7449" y="0"/>
            <a:ext cx="9793088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74" y="5589240"/>
            <a:ext cx="96440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65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171564" y="500677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권혜정 </a:t>
            </a:r>
            <a:r>
              <a:rPr lang="ko-KR" altLang="en-US" sz="8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77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64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49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175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4915"/>
            <a:ext cx="986509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86942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9" y="0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09364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1" y="0"/>
            <a:ext cx="1008112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66695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3" y="0"/>
            <a:ext cx="1000911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635672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16939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0886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71203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970748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8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2989DE-A380-4095-B1E0-04E91A0C425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b1542b66-be90-4ea2-9bb2-b25b806b2984"/>
    <ds:schemaRef ds:uri="20f6cbf1-5f90-4908-b26f-e717de89398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11528</TotalTime>
  <Words>259</Words>
  <Application>Microsoft Office PowerPoint</Application>
  <PresentationFormat>사용자 지정</PresentationFormat>
  <Paragraphs>100</Paragraphs>
  <Slides>29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14</vt:i4>
      </vt:variant>
      <vt:variant>
        <vt:lpstr>슬라이드 제목</vt:lpstr>
      </vt:variant>
      <vt:variant>
        <vt:i4>29</vt:i4>
      </vt:variant>
    </vt:vector>
  </HeadingPairs>
  <TitlesOfParts>
    <vt:vector size="43" baseType="lpstr">
      <vt:lpstr>파형</vt:lpstr>
      <vt:lpstr>1_파형</vt:lpstr>
      <vt:lpstr>Office 테마</vt:lpstr>
      <vt:lpstr>2_파형</vt:lpstr>
      <vt:lpstr>1_Office 테마</vt:lpstr>
      <vt:lpstr>6_White</vt:lpstr>
      <vt:lpstr>8_White</vt:lpstr>
      <vt:lpstr>4_White</vt:lpstr>
      <vt:lpstr>7_Office 테마</vt:lpstr>
      <vt:lpstr>9_White</vt:lpstr>
      <vt:lpstr>3_파형</vt:lpstr>
      <vt:lpstr>4_파형</vt:lpstr>
      <vt:lpstr>5_파형</vt:lpstr>
      <vt:lpstr>6_파형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1190</cp:revision>
  <dcterms:created xsi:type="dcterms:W3CDTF">2002-08-20T12:26:03Z</dcterms:created>
  <dcterms:modified xsi:type="dcterms:W3CDTF">2021-10-30T08:40:49Z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