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  <p:sldMasterId id="2147484575" r:id="rId9"/>
    <p:sldMasterId id="2147484611" r:id="rId10"/>
    <p:sldMasterId id="2147484623" r:id="rId11"/>
    <p:sldMasterId id="2147484635" r:id="rId12"/>
  </p:sldMasterIdLst>
  <p:notesMasterIdLst>
    <p:notesMasterId r:id="rId49"/>
  </p:notesMasterIdLst>
  <p:sldIdLst>
    <p:sldId id="1998" r:id="rId13"/>
    <p:sldId id="1992" r:id="rId14"/>
    <p:sldId id="2145" r:id="rId15"/>
    <p:sldId id="2116" r:id="rId16"/>
    <p:sldId id="2117" r:id="rId17"/>
    <p:sldId id="2112" r:id="rId18"/>
    <p:sldId id="2113" r:id="rId19"/>
    <p:sldId id="2114" r:id="rId20"/>
    <p:sldId id="2115" r:id="rId21"/>
    <p:sldId id="2125" r:id="rId22"/>
    <p:sldId id="2126" r:id="rId23"/>
    <p:sldId id="2127" r:id="rId24"/>
    <p:sldId id="2128" r:id="rId25"/>
    <p:sldId id="2129" r:id="rId26"/>
    <p:sldId id="2130" r:id="rId27"/>
    <p:sldId id="2131" r:id="rId28"/>
    <p:sldId id="2062" r:id="rId29"/>
    <p:sldId id="1916" r:id="rId30"/>
    <p:sldId id="1917" r:id="rId31"/>
    <p:sldId id="1918" r:id="rId32"/>
    <p:sldId id="1919" r:id="rId33"/>
    <p:sldId id="2148" r:id="rId34"/>
    <p:sldId id="2149" r:id="rId35"/>
    <p:sldId id="2003" r:id="rId36"/>
    <p:sldId id="2005" r:id="rId37"/>
    <p:sldId id="2083" r:id="rId38"/>
    <p:sldId id="2144" r:id="rId39"/>
    <p:sldId id="2150" r:id="rId40"/>
    <p:sldId id="2151" r:id="rId41"/>
    <p:sldId id="2004" r:id="rId42"/>
    <p:sldId id="2006" r:id="rId43"/>
    <p:sldId id="1125" r:id="rId44"/>
    <p:sldId id="1932" r:id="rId45"/>
    <p:sldId id="1933" r:id="rId46"/>
    <p:sldId id="1934" r:id="rId47"/>
    <p:sldId id="1996" r:id="rId4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FF"/>
    <a:srgbClr val="ACD160"/>
    <a:srgbClr val="E2BB40"/>
    <a:srgbClr val="111111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8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361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1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7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9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3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6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8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5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1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0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0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6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1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0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0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9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4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3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5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5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7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7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5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6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06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4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6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6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6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0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66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FC11-40E4-4317-B882-4EF846AE67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5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75B-9A84-4BBE-A304-BDC2800935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63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6995-D7E8-4CF6-8F73-EA138DAE73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7731-B294-4222-B6AE-780BA9314A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72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9D0-B0CE-4576-B2CF-FEF7366EBB5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21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358-4A50-4540-BF36-2402F3E362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26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E91-7D05-4A07-9686-0334EBF6C2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7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3CCB-FD07-4017-B67C-7F0EFF17F51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90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409D-E3FC-4139-88E8-3F6B82A764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07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E466-D9A6-47FC-9101-BAA49B1BFA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0A05-E964-4ACC-972B-07A01A40D3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9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7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98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5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5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9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58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6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1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4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272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5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7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912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685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45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819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96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75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2021-04-17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42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26" y="6250242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41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00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1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2" y="6250261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0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06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1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2021-04-17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1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1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1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2021-04-17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1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1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21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2" y="6250221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20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5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30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8" y="6250230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29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92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78DC8E4E-E75F-4553-93E5-1D8870A28219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81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18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10" y="6250218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17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4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2021-04-17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739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43" y="1052736"/>
            <a:ext cx="3079667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0"/>
            <a:ext cx="10009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1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0"/>
            <a:ext cx="10369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10340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0" y="0"/>
            <a:ext cx="10009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0" y="44624"/>
            <a:ext cx="1044116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7" y="0"/>
            <a:ext cx="102587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9" y="0"/>
            <a:ext cx="102251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83432" y="2564906"/>
            <a:ext cx="10513168" cy="2123584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6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후</a:t>
            </a:r>
            <a:r>
              <a:rPr lang="en-US" altLang="ko-KR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algn="ctr"/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lang="en-US" altLang="ko-KR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</a:t>
            </a:r>
            <a:r>
              <a:rPr lang="en-US" altLang="ko-KR" sz="66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6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입니다</a:t>
            </a:r>
            <a:endParaRPr lang="en-US" altLang="ko-KR" sz="66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 </a:t>
            </a:r>
            <a:r>
              <a:rPr kumimoji="0" lang="ko-KR" altLang="en-US" sz="400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0" y="2369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672" y="2018655"/>
            <a:ext cx="6408712" cy="156964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찬양해요</a:t>
            </a:r>
            <a:r>
              <a:rPr kumimoji="0" lang="en-US" altLang="ko-KR" sz="9600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kumimoji="0" lang="ko-KR" altLang="en-US" sz="9600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9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9937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0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119339" y="-22442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09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171564" y="5006666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err="1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김소웅</a:t>
            </a:r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71564" y="177287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171564" y="3113590"/>
            <a:ext cx="7848872" cy="175431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사도행전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25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387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08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070"/>
            <a:ext cx="10080075" cy="433963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사도행전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24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5400" b="1" dirty="0" smtClean="0">
                <a:solidFill>
                  <a:prstClr val="black"/>
                </a:solidFill>
              </a:rPr>
              <a:t>25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바울이 의와 절제와 장차 오는 심판을 강론하니 </a:t>
            </a:r>
            <a:r>
              <a:rPr lang="ko-KR" altLang="en-US" sz="5400" b="1" dirty="0" err="1" smtClean="0">
                <a:solidFill>
                  <a:prstClr val="black"/>
                </a:solidFill>
              </a:rPr>
              <a:t>벨릭스가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 두려워하여</a:t>
            </a:r>
            <a:endParaRPr lang="en-US" altLang="ko-KR" sz="5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33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685464" y="2636912"/>
            <a:ext cx="6821076" cy="769429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세상이 진짜 두려워하는 것</a:t>
            </a:r>
            <a:endParaRPr lang="ko-KR" altLang="en-US" sz="4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sz="50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5663056"/>
            <a:ext cx="819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1F497D">
                    <a:lumMod val="75000"/>
                  </a:srgbClr>
                </a:solidFill>
              </a:rPr>
              <a:t>어린이 교회 헌금계좌 </a:t>
            </a:r>
            <a:r>
              <a:rPr lang="en-US" altLang="ko-KR" sz="3600" b="1" dirty="0" smtClean="0">
                <a:solidFill>
                  <a:srgbClr val="1F497D">
                    <a:lumMod val="75000"/>
                  </a:srgbClr>
                </a:solidFill>
              </a:rPr>
              <a:t>352-1051-047-33</a:t>
            </a:r>
          </a:p>
          <a:p>
            <a:pPr algn="ctr"/>
            <a:r>
              <a:rPr lang="en-US" altLang="ko-KR" sz="3600" b="1" dirty="0" smtClean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ko-KR" altLang="en-US" sz="3600" b="1" dirty="0" smtClean="0">
                <a:solidFill>
                  <a:srgbClr val="1F497D">
                    <a:lumMod val="75000"/>
                  </a:srgbClr>
                </a:solidFill>
              </a:rPr>
              <a:t>농협</a:t>
            </a:r>
            <a:r>
              <a:rPr lang="en-US" altLang="ko-KR" sz="3600" b="1" dirty="0" smtClean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ko-KR" altLang="en-US" sz="3600" b="1" dirty="0" err="1" smtClean="0">
                <a:solidFill>
                  <a:srgbClr val="1F497D">
                    <a:lumMod val="75000"/>
                  </a:srgbClr>
                </a:solidFill>
              </a:rPr>
              <a:t>채정례</a:t>
            </a:r>
            <a:endParaRPr lang="ko-KR" alt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6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b="1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2" y="5296215"/>
            <a:ext cx="850423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2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콩닥콩닥</a:t>
            </a:r>
            <a:endParaRPr lang="ko-KR" altLang="en-US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1424" y="1600207"/>
            <a:ext cx="102971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오른쪽 친구 콩닥콩닥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왼쪽 친구들도 콩닥콩닥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예쁜 마음 가진 사람 모두 모여서 </a:t>
            </a:r>
            <a:endParaRPr lang="en-US" altLang="ko-KR" sz="5400" dirty="0" smtClean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하나님을 찬양해 </a:t>
            </a:r>
            <a:r>
              <a:rPr lang="ko-KR" altLang="en-US" sz="5400" dirty="0" err="1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랄라랄라라</a:t>
            </a: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745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09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171564" y="5006666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권혜정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56291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391" y="0"/>
            <a:ext cx="15263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59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27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27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27" y="4941946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</a:t>
            </a:r>
            <a:r>
              <a:rPr kumimoji="0" lang="ko-KR" altLang="en-US" sz="4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</a:t>
            </a:r>
            <a:r>
              <a:rPr kumimoji="0" lang="ko-KR" altLang="en-US" sz="4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</a:t>
            </a:r>
            <a:r>
              <a:rPr kumimoji="0" lang="ko-KR" altLang="en-US" sz="4000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064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99371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9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10655</TotalTime>
  <Words>304</Words>
  <Application>Microsoft Office PowerPoint</Application>
  <PresentationFormat>사용자 지정</PresentationFormat>
  <Paragraphs>106</Paragraphs>
  <Slides>36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36</vt:i4>
      </vt:variant>
    </vt:vector>
  </HeadingPairs>
  <TitlesOfParts>
    <vt:vector size="45" baseType="lpstr">
      <vt:lpstr>파형</vt:lpstr>
      <vt:lpstr>1_파형</vt:lpstr>
      <vt:lpstr>2_Office 테마</vt:lpstr>
      <vt:lpstr>Office 테마</vt:lpstr>
      <vt:lpstr>2_파형</vt:lpstr>
      <vt:lpstr>4_파형</vt:lpstr>
      <vt:lpstr>기본 디자인</vt:lpstr>
      <vt:lpstr>3_파형</vt:lpstr>
      <vt:lpstr>3_Office 테마</vt:lpstr>
      <vt:lpstr>PowerPoint 프레젠테이션</vt:lpstr>
      <vt:lpstr>PowerPoint 프레젠테이션</vt:lpstr>
      <vt:lpstr>콩닥콩닥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1108</cp:revision>
  <dcterms:created xsi:type="dcterms:W3CDTF">2002-08-20T12:26:03Z</dcterms:created>
  <dcterms:modified xsi:type="dcterms:W3CDTF">2021-04-17T01:09:20Z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