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6.xml" ContentType="application/vnd.openxmlformats-officedocument.theme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theme/theme7.xml" ContentType="application/vnd.openxmlformats-officedocument.theme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theme/theme8.xml" ContentType="application/vnd.openxmlformats-officedocument.theme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theme/theme9.xml" ContentType="application/vnd.openxmlformats-officedocument.theme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theme/theme10.xml" ContentType="application/vnd.openxmlformats-officedocument.theme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theme/theme11.xml" ContentType="application/vnd.openxmlformats-officedocument.theme+xml"/>
  <Override PartName="/ppt/theme/theme1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79" r:id="rId4"/>
    <p:sldMasterId id="2147483955" r:id="rId5"/>
    <p:sldMasterId id="2147484161" r:id="rId6"/>
    <p:sldMasterId id="2147484270" r:id="rId7"/>
    <p:sldMasterId id="2147484527" r:id="rId8"/>
    <p:sldMasterId id="2147484575" r:id="rId9"/>
    <p:sldMasterId id="2147484623" r:id="rId10"/>
    <p:sldMasterId id="2147484647" r:id="rId11"/>
    <p:sldMasterId id="2147484672" r:id="rId12"/>
    <p:sldMasterId id="2147484684" r:id="rId13"/>
    <p:sldMasterId id="2147484696" r:id="rId14"/>
  </p:sldMasterIdLst>
  <p:notesMasterIdLst>
    <p:notesMasterId r:id="rId57"/>
  </p:notesMasterIdLst>
  <p:sldIdLst>
    <p:sldId id="1998" r:id="rId15"/>
    <p:sldId id="2159" r:id="rId16"/>
    <p:sldId id="2168" r:id="rId17"/>
    <p:sldId id="2169" r:id="rId18"/>
    <p:sldId id="2170" r:id="rId19"/>
    <p:sldId id="2171" r:id="rId20"/>
    <p:sldId id="2172" r:id="rId21"/>
    <p:sldId id="2173" r:id="rId22"/>
    <p:sldId id="2174" r:id="rId23"/>
    <p:sldId id="2175" r:id="rId24"/>
    <p:sldId id="2176" r:id="rId25"/>
    <p:sldId id="2177" r:id="rId26"/>
    <p:sldId id="2178" r:id="rId27"/>
    <p:sldId id="2180" r:id="rId28"/>
    <p:sldId id="2181" r:id="rId29"/>
    <p:sldId id="2182" r:id="rId30"/>
    <p:sldId id="2183" r:id="rId31"/>
    <p:sldId id="2062" r:id="rId32"/>
    <p:sldId id="1916" r:id="rId33"/>
    <p:sldId id="1917" r:id="rId34"/>
    <p:sldId id="1918" r:id="rId35"/>
    <p:sldId id="1919" r:id="rId36"/>
    <p:sldId id="2184" r:id="rId37"/>
    <p:sldId id="2185" r:id="rId38"/>
    <p:sldId id="2186" r:id="rId39"/>
    <p:sldId id="2187" r:id="rId40"/>
    <p:sldId id="2188" r:id="rId41"/>
    <p:sldId id="2189" r:id="rId42"/>
    <p:sldId id="2190" r:id="rId43"/>
    <p:sldId id="2003" r:id="rId44"/>
    <p:sldId id="2005" r:id="rId45"/>
    <p:sldId id="2083" r:id="rId46"/>
    <p:sldId id="2144" r:id="rId47"/>
    <p:sldId id="2150" r:id="rId48"/>
    <p:sldId id="2151" r:id="rId49"/>
    <p:sldId id="2004" r:id="rId50"/>
    <p:sldId id="2006" r:id="rId51"/>
    <p:sldId id="1125" r:id="rId52"/>
    <p:sldId id="1932" r:id="rId53"/>
    <p:sldId id="1933" r:id="rId54"/>
    <p:sldId id="1934" r:id="rId55"/>
    <p:sldId id="1996" r:id="rId56"/>
  </p:sldIdLst>
  <p:sldSz cx="12192000" cy="6858000"/>
  <p:notesSz cx="6858000" cy="9144000"/>
  <p:defaultTextStyle>
    <a:defPPr>
      <a:defRPr lang="ko-KR"/>
    </a:defPPr>
    <a:lvl1pPr algn="l" rtl="0" fontAlgn="base" latinLnBrk="1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굴림" pitchFamily="50" charset="-127"/>
        <a:cs typeface="+mn-cs"/>
      </a:defRPr>
    </a:lvl1pPr>
    <a:lvl2pPr marL="456768" algn="l" rtl="0" fontAlgn="base" latinLnBrk="1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굴림" pitchFamily="50" charset="-127"/>
        <a:cs typeface="+mn-cs"/>
      </a:defRPr>
    </a:lvl2pPr>
    <a:lvl3pPr marL="913539" algn="l" rtl="0" fontAlgn="base" latinLnBrk="1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굴림" pitchFamily="50" charset="-127"/>
        <a:cs typeface="+mn-cs"/>
      </a:defRPr>
    </a:lvl3pPr>
    <a:lvl4pPr marL="1370315" algn="l" rtl="0" fontAlgn="base" latinLnBrk="1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굴림" pitchFamily="50" charset="-127"/>
        <a:cs typeface="+mn-cs"/>
      </a:defRPr>
    </a:lvl4pPr>
    <a:lvl5pPr marL="1827085" algn="l" rtl="0" fontAlgn="base" latinLnBrk="1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굴림" pitchFamily="50" charset="-127"/>
        <a:cs typeface="+mn-cs"/>
      </a:defRPr>
    </a:lvl5pPr>
    <a:lvl6pPr marL="2283854" algn="l" defTabSz="913539" rtl="0" eaLnBrk="1" latinLnBrk="1" hangingPunct="1">
      <a:defRPr kumimoji="1" kern="1200">
        <a:solidFill>
          <a:schemeClr val="tx1"/>
        </a:solidFill>
        <a:latin typeface="Arial" charset="0"/>
        <a:ea typeface="굴림" pitchFamily="50" charset="-127"/>
        <a:cs typeface="+mn-cs"/>
      </a:defRPr>
    </a:lvl6pPr>
    <a:lvl7pPr marL="2740629" algn="l" defTabSz="913539" rtl="0" eaLnBrk="1" latinLnBrk="1" hangingPunct="1">
      <a:defRPr kumimoji="1" kern="1200">
        <a:solidFill>
          <a:schemeClr val="tx1"/>
        </a:solidFill>
        <a:latin typeface="Arial" charset="0"/>
        <a:ea typeface="굴림" pitchFamily="50" charset="-127"/>
        <a:cs typeface="+mn-cs"/>
      </a:defRPr>
    </a:lvl7pPr>
    <a:lvl8pPr marL="3197395" algn="l" defTabSz="913539" rtl="0" eaLnBrk="1" latinLnBrk="1" hangingPunct="1">
      <a:defRPr kumimoji="1" kern="1200">
        <a:solidFill>
          <a:schemeClr val="tx1"/>
        </a:solidFill>
        <a:latin typeface="Arial" charset="0"/>
        <a:ea typeface="굴림" pitchFamily="50" charset="-127"/>
        <a:cs typeface="+mn-cs"/>
      </a:defRPr>
    </a:lvl8pPr>
    <a:lvl9pPr marL="3654170" algn="l" defTabSz="913539" rtl="0" eaLnBrk="1" latinLnBrk="1" hangingPunct="1">
      <a:defRPr kumimoji="1" kern="1200">
        <a:solidFill>
          <a:schemeClr val="tx1"/>
        </a:solidFill>
        <a:latin typeface="Arial" charset="0"/>
        <a:ea typeface="굴림" pitchFamily="50" charset="-127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11111"/>
    <a:srgbClr val="99E0FF"/>
    <a:srgbClr val="ACD160"/>
    <a:srgbClr val="E2BB40"/>
    <a:srgbClr val="080808"/>
    <a:srgbClr val="3333FF"/>
    <a:srgbClr val="0000FF"/>
    <a:srgbClr val="CCCCFF"/>
    <a:srgbClr val="FF9900"/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0136" autoAdjust="0"/>
    <p:restoredTop sz="88489" autoAdjust="0"/>
  </p:normalViewPr>
  <p:slideViewPr>
    <p:cSldViewPr>
      <p:cViewPr varScale="1">
        <p:scale>
          <a:sx n="114" d="100"/>
          <a:sy n="114" d="100"/>
        </p:scale>
        <p:origin x="-756" y="-90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Master" Target="slideMasters/slideMaster10.xml"/><Relationship Id="rId18" Type="http://schemas.openxmlformats.org/officeDocument/2006/relationships/slide" Target="slides/slide4.xml"/><Relationship Id="rId26" Type="http://schemas.openxmlformats.org/officeDocument/2006/relationships/slide" Target="slides/slide12.xml"/><Relationship Id="rId39" Type="http://schemas.openxmlformats.org/officeDocument/2006/relationships/slide" Target="slides/slide25.xml"/><Relationship Id="rId21" Type="http://schemas.openxmlformats.org/officeDocument/2006/relationships/slide" Target="slides/slide7.xml"/><Relationship Id="rId34" Type="http://schemas.openxmlformats.org/officeDocument/2006/relationships/slide" Target="slides/slide20.xml"/><Relationship Id="rId42" Type="http://schemas.openxmlformats.org/officeDocument/2006/relationships/slide" Target="slides/slide28.xml"/><Relationship Id="rId47" Type="http://schemas.openxmlformats.org/officeDocument/2006/relationships/slide" Target="slides/slide33.xml"/><Relationship Id="rId50" Type="http://schemas.openxmlformats.org/officeDocument/2006/relationships/slide" Target="slides/slide36.xml"/><Relationship Id="rId55" Type="http://schemas.openxmlformats.org/officeDocument/2006/relationships/slide" Target="slides/slide41.xml"/><Relationship Id="rId7" Type="http://schemas.openxmlformats.org/officeDocument/2006/relationships/slideMaster" Target="slideMasters/slideMaster4.xml"/><Relationship Id="rId2" Type="http://schemas.openxmlformats.org/officeDocument/2006/relationships/customXml" Target="../customXml/item2.xml"/><Relationship Id="rId16" Type="http://schemas.openxmlformats.org/officeDocument/2006/relationships/slide" Target="slides/slide2.xml"/><Relationship Id="rId20" Type="http://schemas.openxmlformats.org/officeDocument/2006/relationships/slide" Target="slides/slide6.xml"/><Relationship Id="rId29" Type="http://schemas.openxmlformats.org/officeDocument/2006/relationships/slide" Target="slides/slide15.xml"/><Relationship Id="rId41" Type="http://schemas.openxmlformats.org/officeDocument/2006/relationships/slide" Target="slides/slide27.xml"/><Relationship Id="rId54" Type="http://schemas.openxmlformats.org/officeDocument/2006/relationships/slide" Target="slides/slide40.xml"/><Relationship Id="rId62" Type="http://schemas.microsoft.com/office/2016/11/relationships/changesInfo" Target="changesInfos/changesInfo1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Master" Target="slideMasters/slideMaster8.xml"/><Relationship Id="rId24" Type="http://schemas.openxmlformats.org/officeDocument/2006/relationships/slide" Target="slides/slide10.xml"/><Relationship Id="rId32" Type="http://schemas.openxmlformats.org/officeDocument/2006/relationships/slide" Target="slides/slide18.xml"/><Relationship Id="rId37" Type="http://schemas.openxmlformats.org/officeDocument/2006/relationships/slide" Target="slides/slide23.xml"/><Relationship Id="rId40" Type="http://schemas.openxmlformats.org/officeDocument/2006/relationships/slide" Target="slides/slide26.xml"/><Relationship Id="rId45" Type="http://schemas.openxmlformats.org/officeDocument/2006/relationships/slide" Target="slides/slide31.xml"/><Relationship Id="rId53" Type="http://schemas.openxmlformats.org/officeDocument/2006/relationships/slide" Target="slides/slide39.xml"/><Relationship Id="rId58" Type="http://schemas.openxmlformats.org/officeDocument/2006/relationships/presProps" Target="presProp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.xml"/><Relationship Id="rId23" Type="http://schemas.openxmlformats.org/officeDocument/2006/relationships/slide" Target="slides/slide9.xml"/><Relationship Id="rId28" Type="http://schemas.openxmlformats.org/officeDocument/2006/relationships/slide" Target="slides/slide14.xml"/><Relationship Id="rId36" Type="http://schemas.openxmlformats.org/officeDocument/2006/relationships/slide" Target="slides/slide22.xml"/><Relationship Id="rId49" Type="http://schemas.openxmlformats.org/officeDocument/2006/relationships/slide" Target="slides/slide35.xml"/><Relationship Id="rId57" Type="http://schemas.openxmlformats.org/officeDocument/2006/relationships/notesMaster" Target="notesMasters/notesMaster1.xml"/><Relationship Id="rId61" Type="http://schemas.openxmlformats.org/officeDocument/2006/relationships/tableStyles" Target="tableStyles.xml"/><Relationship Id="rId10" Type="http://schemas.openxmlformats.org/officeDocument/2006/relationships/slideMaster" Target="slideMasters/slideMaster7.xml"/><Relationship Id="rId19" Type="http://schemas.openxmlformats.org/officeDocument/2006/relationships/slide" Target="slides/slide5.xml"/><Relationship Id="rId31" Type="http://schemas.openxmlformats.org/officeDocument/2006/relationships/slide" Target="slides/slide17.xml"/><Relationship Id="rId44" Type="http://schemas.openxmlformats.org/officeDocument/2006/relationships/slide" Target="slides/slide30.xml"/><Relationship Id="rId52" Type="http://schemas.openxmlformats.org/officeDocument/2006/relationships/slide" Target="slides/slide38.xml"/><Relationship Id="rId60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Master" Target="slideMasters/slideMaster6.xml"/><Relationship Id="rId14" Type="http://schemas.openxmlformats.org/officeDocument/2006/relationships/slideMaster" Target="slideMasters/slideMaster11.xml"/><Relationship Id="rId22" Type="http://schemas.openxmlformats.org/officeDocument/2006/relationships/slide" Target="slides/slide8.xml"/><Relationship Id="rId27" Type="http://schemas.openxmlformats.org/officeDocument/2006/relationships/slide" Target="slides/slide13.xml"/><Relationship Id="rId30" Type="http://schemas.openxmlformats.org/officeDocument/2006/relationships/slide" Target="slides/slide16.xml"/><Relationship Id="rId35" Type="http://schemas.openxmlformats.org/officeDocument/2006/relationships/slide" Target="slides/slide21.xml"/><Relationship Id="rId43" Type="http://schemas.openxmlformats.org/officeDocument/2006/relationships/slide" Target="slides/slide29.xml"/><Relationship Id="rId48" Type="http://schemas.openxmlformats.org/officeDocument/2006/relationships/slide" Target="slides/slide34.xml"/><Relationship Id="rId56" Type="http://schemas.openxmlformats.org/officeDocument/2006/relationships/slide" Target="slides/slide42.xml"/><Relationship Id="rId8" Type="http://schemas.openxmlformats.org/officeDocument/2006/relationships/slideMaster" Target="slideMasters/slideMaster5.xml"/><Relationship Id="rId51" Type="http://schemas.openxmlformats.org/officeDocument/2006/relationships/slide" Target="slides/slide37.xml"/><Relationship Id="rId3" Type="http://schemas.openxmlformats.org/officeDocument/2006/relationships/customXml" Target="../customXml/item3.xml"/><Relationship Id="rId12" Type="http://schemas.openxmlformats.org/officeDocument/2006/relationships/slideMaster" Target="slideMasters/slideMaster9.xml"/><Relationship Id="rId17" Type="http://schemas.openxmlformats.org/officeDocument/2006/relationships/slide" Target="slides/slide3.xml"/><Relationship Id="rId25" Type="http://schemas.openxmlformats.org/officeDocument/2006/relationships/slide" Target="slides/slide11.xml"/><Relationship Id="rId33" Type="http://schemas.openxmlformats.org/officeDocument/2006/relationships/slide" Target="slides/slide19.xml"/><Relationship Id="rId38" Type="http://schemas.openxmlformats.org/officeDocument/2006/relationships/slide" Target="slides/slide24.xml"/><Relationship Id="rId46" Type="http://schemas.openxmlformats.org/officeDocument/2006/relationships/slide" Target="slides/slide32.xml"/><Relationship Id="rId59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지하람" userId="a5b6ff9c-712a-4625-8978-eefb6063f8ec" providerId="ADAL" clId="{2CE813C1-AFF6-4167-A8C4-39CB47709982}"/>
    <pc:docChg chg="undo custSel addSld delSld modSld sldOrd">
      <pc:chgData name="지하람" userId="a5b6ff9c-712a-4625-8978-eefb6063f8ec" providerId="ADAL" clId="{2CE813C1-AFF6-4167-A8C4-39CB47709982}" dt="2021-01-09T07:58:24.074" v="1404"/>
      <pc:docMkLst>
        <pc:docMk/>
      </pc:docMkLst>
      <pc:sldChg chg="modSp">
        <pc:chgData name="지하람" userId="a5b6ff9c-712a-4625-8978-eefb6063f8ec" providerId="ADAL" clId="{2CE813C1-AFF6-4167-A8C4-39CB47709982}" dt="2021-01-09T07:52:51.388" v="890"/>
        <pc:sldMkLst>
          <pc:docMk/>
          <pc:sldMk cId="0" sldId="1056"/>
        </pc:sldMkLst>
        <pc:spChg chg="mod">
          <ac:chgData name="지하람" userId="a5b6ff9c-712a-4625-8978-eefb6063f8ec" providerId="ADAL" clId="{2CE813C1-AFF6-4167-A8C4-39CB47709982}" dt="2021-01-09T07:52:51.388" v="890"/>
          <ac:spMkLst>
            <pc:docMk/>
            <pc:sldMk cId="0" sldId="1056"/>
            <ac:spMk id="7" creationId="{00000000-0000-0000-0000-000000000000}"/>
          </ac:spMkLst>
        </pc:spChg>
      </pc:sldChg>
      <pc:sldChg chg="modSp">
        <pc:chgData name="지하람" userId="a5b6ff9c-712a-4625-8978-eefb6063f8ec" providerId="ADAL" clId="{2CE813C1-AFF6-4167-A8C4-39CB47709982}" dt="2021-01-09T07:31:44.597" v="2" actId="207"/>
        <pc:sldMkLst>
          <pc:docMk/>
          <pc:sldMk cId="4064819762" sldId="1904"/>
        </pc:sldMkLst>
        <pc:spChg chg="mod">
          <ac:chgData name="지하람" userId="a5b6ff9c-712a-4625-8978-eefb6063f8ec" providerId="ADAL" clId="{2CE813C1-AFF6-4167-A8C4-39CB47709982}" dt="2021-01-09T07:31:44.597" v="2" actId="207"/>
          <ac:spMkLst>
            <pc:docMk/>
            <pc:sldMk cId="4064819762" sldId="1904"/>
            <ac:spMk id="11" creationId="{1B54E552-B226-4074-A467-3DCF01DDAB3E}"/>
          </ac:spMkLst>
        </pc:spChg>
      </pc:sldChg>
      <pc:sldChg chg="modTransition">
        <pc:chgData name="지하람" userId="a5b6ff9c-712a-4625-8978-eefb6063f8ec" providerId="ADAL" clId="{2CE813C1-AFF6-4167-A8C4-39CB47709982}" dt="2021-01-09T07:51:55.135" v="873"/>
        <pc:sldMkLst>
          <pc:docMk/>
          <pc:sldMk cId="3467179356" sldId="1905"/>
        </pc:sldMkLst>
      </pc:sldChg>
      <pc:sldChg chg="modTransition">
        <pc:chgData name="지하람" userId="a5b6ff9c-712a-4625-8978-eefb6063f8ec" providerId="ADAL" clId="{2CE813C1-AFF6-4167-A8C4-39CB47709982}" dt="2021-01-09T07:51:55.135" v="873"/>
        <pc:sldMkLst>
          <pc:docMk/>
          <pc:sldMk cId="3263100873" sldId="1906"/>
        </pc:sldMkLst>
      </pc:sldChg>
      <pc:sldChg chg="modTransition">
        <pc:chgData name="지하람" userId="a5b6ff9c-712a-4625-8978-eefb6063f8ec" providerId="ADAL" clId="{2CE813C1-AFF6-4167-A8C4-39CB47709982}" dt="2021-01-09T07:51:55.135" v="873"/>
        <pc:sldMkLst>
          <pc:docMk/>
          <pc:sldMk cId="4094461740" sldId="1907"/>
        </pc:sldMkLst>
      </pc:sldChg>
      <pc:sldChg chg="modTransition">
        <pc:chgData name="지하람" userId="a5b6ff9c-712a-4625-8978-eefb6063f8ec" providerId="ADAL" clId="{2CE813C1-AFF6-4167-A8C4-39CB47709982}" dt="2021-01-09T07:51:55.135" v="873"/>
        <pc:sldMkLst>
          <pc:docMk/>
          <pc:sldMk cId="1847001509" sldId="1909"/>
        </pc:sldMkLst>
      </pc:sldChg>
      <pc:sldChg chg="modTransition">
        <pc:chgData name="지하람" userId="a5b6ff9c-712a-4625-8978-eefb6063f8ec" providerId="ADAL" clId="{2CE813C1-AFF6-4167-A8C4-39CB47709982}" dt="2021-01-09T07:51:55.135" v="873"/>
        <pc:sldMkLst>
          <pc:docMk/>
          <pc:sldMk cId="3051563213" sldId="1910"/>
        </pc:sldMkLst>
      </pc:sldChg>
      <pc:sldChg chg="modTransition">
        <pc:chgData name="지하람" userId="a5b6ff9c-712a-4625-8978-eefb6063f8ec" providerId="ADAL" clId="{2CE813C1-AFF6-4167-A8C4-39CB47709982}" dt="2021-01-09T07:51:55.135" v="873"/>
        <pc:sldMkLst>
          <pc:docMk/>
          <pc:sldMk cId="683377811" sldId="1911"/>
        </pc:sldMkLst>
      </pc:sldChg>
      <pc:sldChg chg="modTransition">
        <pc:chgData name="지하람" userId="a5b6ff9c-712a-4625-8978-eefb6063f8ec" providerId="ADAL" clId="{2CE813C1-AFF6-4167-A8C4-39CB47709982}" dt="2021-01-09T07:51:55.135" v="873"/>
        <pc:sldMkLst>
          <pc:docMk/>
          <pc:sldMk cId="1730696371" sldId="1912"/>
        </pc:sldMkLst>
      </pc:sldChg>
      <pc:sldChg chg="modTransition">
        <pc:chgData name="지하람" userId="a5b6ff9c-712a-4625-8978-eefb6063f8ec" providerId="ADAL" clId="{2CE813C1-AFF6-4167-A8C4-39CB47709982}" dt="2021-01-09T07:51:55.135" v="873"/>
        <pc:sldMkLst>
          <pc:docMk/>
          <pc:sldMk cId="3367315928" sldId="1913"/>
        </pc:sldMkLst>
      </pc:sldChg>
      <pc:sldChg chg="modTransition">
        <pc:chgData name="지하람" userId="a5b6ff9c-712a-4625-8978-eefb6063f8ec" providerId="ADAL" clId="{2CE813C1-AFF6-4167-A8C4-39CB47709982}" dt="2021-01-09T07:51:55.135" v="873"/>
        <pc:sldMkLst>
          <pc:docMk/>
          <pc:sldMk cId="2977765953" sldId="1914"/>
        </pc:sldMkLst>
      </pc:sldChg>
      <pc:sldChg chg="modTransition">
        <pc:chgData name="지하람" userId="a5b6ff9c-712a-4625-8978-eefb6063f8ec" providerId="ADAL" clId="{2CE813C1-AFF6-4167-A8C4-39CB47709982}" dt="2021-01-09T07:51:55.135" v="873"/>
        <pc:sldMkLst>
          <pc:docMk/>
          <pc:sldMk cId="588328446" sldId="1915"/>
        </pc:sldMkLst>
      </pc:sldChg>
      <pc:sldChg chg="modSp">
        <pc:chgData name="지하람" userId="a5b6ff9c-712a-4625-8978-eefb6063f8ec" providerId="ADAL" clId="{2CE813C1-AFF6-4167-A8C4-39CB47709982}" dt="2021-01-09T07:54:54.334" v="1026"/>
        <pc:sldMkLst>
          <pc:docMk/>
          <pc:sldMk cId="640796325" sldId="1920"/>
        </pc:sldMkLst>
        <pc:spChg chg="mod">
          <ac:chgData name="지하람" userId="a5b6ff9c-712a-4625-8978-eefb6063f8ec" providerId="ADAL" clId="{2CE813C1-AFF6-4167-A8C4-39CB47709982}" dt="2021-01-09T07:54:37.193" v="922"/>
          <ac:spMkLst>
            <pc:docMk/>
            <pc:sldMk cId="640796325" sldId="1920"/>
            <ac:spMk id="7" creationId="{12259596-85A7-4CCA-809A-4140D8E15B1E}"/>
          </ac:spMkLst>
        </pc:spChg>
        <pc:spChg chg="mod">
          <ac:chgData name="지하람" userId="a5b6ff9c-712a-4625-8978-eefb6063f8ec" providerId="ADAL" clId="{2CE813C1-AFF6-4167-A8C4-39CB47709982}" dt="2021-01-09T07:54:54.334" v="1026"/>
          <ac:spMkLst>
            <pc:docMk/>
            <pc:sldMk cId="640796325" sldId="1920"/>
            <ac:spMk id="8" creationId="{D3FA0CB5-5E24-4931-AD15-614D32B23ED6}"/>
          </ac:spMkLst>
        </pc:spChg>
      </pc:sldChg>
      <pc:sldChg chg="modTransition">
        <pc:chgData name="지하람" userId="a5b6ff9c-712a-4625-8978-eefb6063f8ec" providerId="ADAL" clId="{2CE813C1-AFF6-4167-A8C4-39CB47709982}" dt="2021-01-09T07:55:52.949" v="1312"/>
        <pc:sldMkLst>
          <pc:docMk/>
          <pc:sldMk cId="3095539001" sldId="1921"/>
        </pc:sldMkLst>
      </pc:sldChg>
      <pc:sldChg chg="modTransition">
        <pc:chgData name="지하람" userId="a5b6ff9c-712a-4625-8978-eefb6063f8ec" providerId="ADAL" clId="{2CE813C1-AFF6-4167-A8C4-39CB47709982}" dt="2021-01-09T07:55:52.949" v="1312"/>
        <pc:sldMkLst>
          <pc:docMk/>
          <pc:sldMk cId="3636529231" sldId="1922"/>
        </pc:sldMkLst>
      </pc:sldChg>
      <pc:sldChg chg="modTransition">
        <pc:chgData name="지하람" userId="a5b6ff9c-712a-4625-8978-eefb6063f8ec" providerId="ADAL" clId="{2CE813C1-AFF6-4167-A8C4-39CB47709982}" dt="2021-01-09T07:55:52.949" v="1312"/>
        <pc:sldMkLst>
          <pc:docMk/>
          <pc:sldMk cId="2266836606" sldId="1923"/>
        </pc:sldMkLst>
      </pc:sldChg>
      <pc:sldChg chg="modTransition">
        <pc:chgData name="지하람" userId="a5b6ff9c-712a-4625-8978-eefb6063f8ec" providerId="ADAL" clId="{2CE813C1-AFF6-4167-A8C4-39CB47709982}" dt="2021-01-09T07:55:52.949" v="1312"/>
        <pc:sldMkLst>
          <pc:docMk/>
          <pc:sldMk cId="2899033574" sldId="1924"/>
        </pc:sldMkLst>
      </pc:sldChg>
      <pc:sldChg chg="modTransition">
        <pc:chgData name="지하람" userId="a5b6ff9c-712a-4625-8978-eefb6063f8ec" providerId="ADAL" clId="{2CE813C1-AFF6-4167-A8C4-39CB47709982}" dt="2021-01-09T07:55:52.949" v="1312"/>
        <pc:sldMkLst>
          <pc:docMk/>
          <pc:sldMk cId="4165693754" sldId="1925"/>
        </pc:sldMkLst>
      </pc:sldChg>
      <pc:sldChg chg="modTransition">
        <pc:chgData name="지하람" userId="a5b6ff9c-712a-4625-8978-eefb6063f8ec" providerId="ADAL" clId="{2CE813C1-AFF6-4167-A8C4-39CB47709982}" dt="2021-01-09T07:55:52.949" v="1312"/>
        <pc:sldMkLst>
          <pc:docMk/>
          <pc:sldMk cId="908221209" sldId="1926"/>
        </pc:sldMkLst>
      </pc:sldChg>
      <pc:sldChg chg="modTransition">
        <pc:chgData name="지하람" userId="a5b6ff9c-712a-4625-8978-eefb6063f8ec" providerId="ADAL" clId="{2CE813C1-AFF6-4167-A8C4-39CB47709982}" dt="2021-01-09T07:55:52.949" v="1312"/>
        <pc:sldMkLst>
          <pc:docMk/>
          <pc:sldMk cId="2068637323" sldId="1927"/>
        </pc:sldMkLst>
      </pc:sldChg>
      <pc:sldChg chg="modTransition">
        <pc:chgData name="지하람" userId="a5b6ff9c-712a-4625-8978-eefb6063f8ec" providerId="ADAL" clId="{2CE813C1-AFF6-4167-A8C4-39CB47709982}" dt="2021-01-09T07:55:52.949" v="1312"/>
        <pc:sldMkLst>
          <pc:docMk/>
          <pc:sldMk cId="1478684704" sldId="1928"/>
        </pc:sldMkLst>
      </pc:sldChg>
      <pc:sldChg chg="modTransition">
        <pc:chgData name="지하람" userId="a5b6ff9c-712a-4625-8978-eefb6063f8ec" providerId="ADAL" clId="{2CE813C1-AFF6-4167-A8C4-39CB47709982}" dt="2021-01-09T07:55:52.949" v="1312"/>
        <pc:sldMkLst>
          <pc:docMk/>
          <pc:sldMk cId="357101814" sldId="1929"/>
        </pc:sldMkLst>
      </pc:sldChg>
      <pc:sldChg chg="modTransition">
        <pc:chgData name="지하람" userId="a5b6ff9c-712a-4625-8978-eefb6063f8ec" providerId="ADAL" clId="{2CE813C1-AFF6-4167-A8C4-39CB47709982}" dt="2021-01-09T07:55:52.949" v="1312"/>
        <pc:sldMkLst>
          <pc:docMk/>
          <pc:sldMk cId="3077149362" sldId="1930"/>
        </pc:sldMkLst>
      </pc:sldChg>
      <pc:sldChg chg="modTransition">
        <pc:chgData name="지하람" userId="a5b6ff9c-712a-4625-8978-eefb6063f8ec" providerId="ADAL" clId="{2CE813C1-AFF6-4167-A8C4-39CB47709982}" dt="2021-01-09T07:55:52.949" v="1312"/>
        <pc:sldMkLst>
          <pc:docMk/>
          <pc:sldMk cId="761373691" sldId="1931"/>
        </pc:sldMkLst>
      </pc:sldChg>
      <pc:sldChg chg="addSp delSp modSp">
        <pc:chgData name="지하람" userId="a5b6ff9c-712a-4625-8978-eefb6063f8ec" providerId="ADAL" clId="{2CE813C1-AFF6-4167-A8C4-39CB47709982}" dt="2021-01-09T07:58:04.806" v="1401" actId="478"/>
        <pc:sldMkLst>
          <pc:docMk/>
          <pc:sldMk cId="2082487818" sldId="1935"/>
        </pc:sldMkLst>
        <pc:spChg chg="add del mod">
          <ac:chgData name="지하람" userId="a5b6ff9c-712a-4625-8978-eefb6063f8ec" providerId="ADAL" clId="{2CE813C1-AFF6-4167-A8C4-39CB47709982}" dt="2021-01-09T07:58:04.806" v="1401" actId="478"/>
          <ac:spMkLst>
            <pc:docMk/>
            <pc:sldMk cId="2082487818" sldId="1935"/>
            <ac:spMk id="5" creationId="{92C9726C-1D0C-41FD-8849-32F82452684A}"/>
          </ac:spMkLst>
        </pc:spChg>
        <pc:spChg chg="mod">
          <ac:chgData name="지하람" userId="a5b6ff9c-712a-4625-8978-eefb6063f8ec" providerId="ADAL" clId="{2CE813C1-AFF6-4167-A8C4-39CB47709982}" dt="2021-01-09T07:57:12.989" v="1317" actId="1076"/>
          <ac:spMkLst>
            <pc:docMk/>
            <pc:sldMk cId="2082487818" sldId="1935"/>
            <ac:spMk id="8" creationId="{D3FA0CB5-5E24-4931-AD15-614D32B23ED6}"/>
          </ac:spMkLst>
        </pc:spChg>
        <pc:spChg chg="add del mod">
          <ac:chgData name="지하람" userId="a5b6ff9c-712a-4625-8978-eefb6063f8ec" providerId="ADAL" clId="{2CE813C1-AFF6-4167-A8C4-39CB47709982}" dt="2021-01-09T07:58:02.643" v="1400" actId="478"/>
          <ac:spMkLst>
            <pc:docMk/>
            <pc:sldMk cId="2082487818" sldId="1935"/>
            <ac:spMk id="9" creationId="{FD8D8DA5-8A5F-4AFC-83D6-8D4908912967}"/>
          </ac:spMkLst>
        </pc:spChg>
      </pc:sldChg>
      <pc:sldChg chg="addSp">
        <pc:chgData name="지하람" userId="a5b6ff9c-712a-4625-8978-eefb6063f8ec" providerId="ADAL" clId="{2CE813C1-AFF6-4167-A8C4-39CB47709982}" dt="2021-01-09T07:58:22.399" v="1402"/>
        <pc:sldMkLst>
          <pc:docMk/>
          <pc:sldMk cId="592247204" sldId="1936"/>
        </pc:sldMkLst>
        <pc:spChg chg="add">
          <ac:chgData name="지하람" userId="a5b6ff9c-712a-4625-8978-eefb6063f8ec" providerId="ADAL" clId="{2CE813C1-AFF6-4167-A8C4-39CB47709982}" dt="2021-01-09T07:58:22.399" v="1402"/>
          <ac:spMkLst>
            <pc:docMk/>
            <pc:sldMk cId="592247204" sldId="1936"/>
            <ac:spMk id="5" creationId="{2981DE96-8A47-4FC9-A537-BDECC63E5688}"/>
          </ac:spMkLst>
        </pc:spChg>
      </pc:sldChg>
      <pc:sldChg chg="addSp">
        <pc:chgData name="지하람" userId="a5b6ff9c-712a-4625-8978-eefb6063f8ec" providerId="ADAL" clId="{2CE813C1-AFF6-4167-A8C4-39CB47709982}" dt="2021-01-09T07:58:23.281" v="1403"/>
        <pc:sldMkLst>
          <pc:docMk/>
          <pc:sldMk cId="2241063131" sldId="1937"/>
        </pc:sldMkLst>
        <pc:spChg chg="add">
          <ac:chgData name="지하람" userId="a5b6ff9c-712a-4625-8978-eefb6063f8ec" providerId="ADAL" clId="{2CE813C1-AFF6-4167-A8C4-39CB47709982}" dt="2021-01-09T07:58:23.281" v="1403"/>
          <ac:spMkLst>
            <pc:docMk/>
            <pc:sldMk cId="2241063131" sldId="1937"/>
            <ac:spMk id="5" creationId="{58867A67-89F1-4C54-B436-A7117E31672B}"/>
          </ac:spMkLst>
        </pc:spChg>
      </pc:sldChg>
      <pc:sldChg chg="addSp">
        <pc:chgData name="지하람" userId="a5b6ff9c-712a-4625-8978-eefb6063f8ec" providerId="ADAL" clId="{2CE813C1-AFF6-4167-A8C4-39CB47709982}" dt="2021-01-09T07:58:24.074" v="1404"/>
        <pc:sldMkLst>
          <pc:docMk/>
          <pc:sldMk cId="3430819080" sldId="1938"/>
        </pc:sldMkLst>
        <pc:spChg chg="add">
          <ac:chgData name="지하람" userId="a5b6ff9c-712a-4625-8978-eefb6063f8ec" providerId="ADAL" clId="{2CE813C1-AFF6-4167-A8C4-39CB47709982}" dt="2021-01-09T07:58:24.074" v="1404"/>
          <ac:spMkLst>
            <pc:docMk/>
            <pc:sldMk cId="3430819080" sldId="1938"/>
            <ac:spMk id="5" creationId="{18609C68-0FA6-4541-AC1E-CF6155DDFB2C}"/>
          </ac:spMkLst>
        </pc:spChg>
      </pc:sldChg>
      <pc:sldChg chg="modTransition">
        <pc:chgData name="지하람" userId="a5b6ff9c-712a-4625-8978-eefb6063f8ec" providerId="ADAL" clId="{2CE813C1-AFF6-4167-A8C4-39CB47709982}" dt="2021-01-09T07:39:55.353" v="3"/>
        <pc:sldMkLst>
          <pc:docMk/>
          <pc:sldMk cId="3131609343" sldId="1939"/>
        </pc:sldMkLst>
      </pc:sldChg>
      <pc:sldChg chg="modTransition">
        <pc:chgData name="지하람" userId="a5b6ff9c-712a-4625-8978-eefb6063f8ec" providerId="ADAL" clId="{2CE813C1-AFF6-4167-A8C4-39CB47709982}" dt="2021-01-09T07:39:55.353" v="3"/>
        <pc:sldMkLst>
          <pc:docMk/>
          <pc:sldMk cId="430355295" sldId="1940"/>
        </pc:sldMkLst>
      </pc:sldChg>
      <pc:sldChg chg="modTransition">
        <pc:chgData name="지하람" userId="a5b6ff9c-712a-4625-8978-eefb6063f8ec" providerId="ADAL" clId="{2CE813C1-AFF6-4167-A8C4-39CB47709982}" dt="2021-01-09T07:39:55.353" v="3"/>
        <pc:sldMkLst>
          <pc:docMk/>
          <pc:sldMk cId="3155878533" sldId="1941"/>
        </pc:sldMkLst>
      </pc:sldChg>
      <pc:sldChg chg="modTransition">
        <pc:chgData name="지하람" userId="a5b6ff9c-712a-4625-8978-eefb6063f8ec" providerId="ADAL" clId="{2CE813C1-AFF6-4167-A8C4-39CB47709982}" dt="2021-01-09T07:39:55.353" v="3"/>
        <pc:sldMkLst>
          <pc:docMk/>
          <pc:sldMk cId="2145842178" sldId="1942"/>
        </pc:sldMkLst>
      </pc:sldChg>
      <pc:sldChg chg="modTransition">
        <pc:chgData name="지하람" userId="a5b6ff9c-712a-4625-8978-eefb6063f8ec" providerId="ADAL" clId="{2CE813C1-AFF6-4167-A8C4-39CB47709982}" dt="2021-01-09T07:51:55.135" v="873"/>
        <pc:sldMkLst>
          <pc:docMk/>
          <pc:sldMk cId="1512673557" sldId="1943"/>
        </pc:sldMkLst>
      </pc:sldChg>
      <pc:sldChg chg="add">
        <pc:chgData name="지하람" userId="a5b6ff9c-712a-4625-8978-eefb6063f8ec" providerId="ADAL" clId="{2CE813C1-AFF6-4167-A8C4-39CB47709982}" dt="2021-01-09T07:31:39.283" v="1"/>
        <pc:sldMkLst>
          <pc:docMk/>
          <pc:sldMk cId="3406677141" sldId="1944"/>
        </pc:sldMkLst>
      </pc:sldChg>
      <pc:sldChg chg="add ord">
        <pc:chgData name="지하람" userId="a5b6ff9c-712a-4625-8978-eefb6063f8ec" providerId="ADAL" clId="{2CE813C1-AFF6-4167-A8C4-39CB47709982}" dt="2021-01-09T07:40:58.077" v="5"/>
        <pc:sldMkLst>
          <pc:docMk/>
          <pc:sldMk cId="1305585509" sldId="1945"/>
        </pc:sldMkLst>
      </pc:sldChg>
      <pc:sldChg chg="modSp add ord">
        <pc:chgData name="지하람" userId="a5b6ff9c-712a-4625-8978-eefb6063f8ec" providerId="ADAL" clId="{2CE813C1-AFF6-4167-A8C4-39CB47709982}" dt="2021-01-09T07:46:57.594" v="110"/>
        <pc:sldMkLst>
          <pc:docMk/>
          <pc:sldMk cId="2378563788" sldId="1946"/>
        </pc:sldMkLst>
        <pc:spChg chg="mod">
          <ac:chgData name="지하람" userId="a5b6ff9c-712a-4625-8978-eefb6063f8ec" providerId="ADAL" clId="{2CE813C1-AFF6-4167-A8C4-39CB47709982}" dt="2021-01-09T07:46:37.672" v="22"/>
          <ac:spMkLst>
            <pc:docMk/>
            <pc:sldMk cId="2378563788" sldId="1946"/>
            <ac:spMk id="7" creationId="{12259596-85A7-4CCA-809A-4140D8E15B1E}"/>
          </ac:spMkLst>
        </pc:spChg>
        <pc:spChg chg="mod">
          <ac:chgData name="지하람" userId="a5b6ff9c-712a-4625-8978-eefb6063f8ec" providerId="ADAL" clId="{2CE813C1-AFF6-4167-A8C4-39CB47709982}" dt="2021-01-09T07:46:57.594" v="110"/>
          <ac:spMkLst>
            <pc:docMk/>
            <pc:sldMk cId="2378563788" sldId="1946"/>
            <ac:spMk id="8" creationId="{D3FA0CB5-5E24-4931-AD15-614D32B23ED6}"/>
          </ac:spMkLst>
        </pc:spChg>
      </pc:sldChg>
      <pc:sldChg chg="modSp add">
        <pc:chgData name="지하람" userId="a5b6ff9c-712a-4625-8978-eefb6063f8ec" providerId="ADAL" clId="{2CE813C1-AFF6-4167-A8C4-39CB47709982}" dt="2021-01-09T07:49:37.709" v="391" actId="20577"/>
        <pc:sldMkLst>
          <pc:docMk/>
          <pc:sldMk cId="2302218541" sldId="1947"/>
        </pc:sldMkLst>
        <pc:spChg chg="mod">
          <ac:chgData name="지하람" userId="a5b6ff9c-712a-4625-8978-eefb6063f8ec" providerId="ADAL" clId="{2CE813C1-AFF6-4167-A8C4-39CB47709982}" dt="2021-01-09T07:49:37.709" v="391" actId="20577"/>
          <ac:spMkLst>
            <pc:docMk/>
            <pc:sldMk cId="2302218541" sldId="1947"/>
            <ac:spMk id="8" creationId="{D3FA0CB5-5E24-4931-AD15-614D32B23ED6}"/>
          </ac:spMkLst>
        </pc:spChg>
      </pc:sldChg>
      <pc:sldChg chg="modSp add">
        <pc:chgData name="지하람" userId="a5b6ff9c-712a-4625-8978-eefb6063f8ec" providerId="ADAL" clId="{2CE813C1-AFF6-4167-A8C4-39CB47709982}" dt="2021-01-09T07:49:57.850" v="418"/>
        <pc:sldMkLst>
          <pc:docMk/>
          <pc:sldMk cId="3655920801" sldId="1948"/>
        </pc:sldMkLst>
        <pc:spChg chg="mod">
          <ac:chgData name="지하람" userId="a5b6ff9c-712a-4625-8978-eefb6063f8ec" providerId="ADAL" clId="{2CE813C1-AFF6-4167-A8C4-39CB47709982}" dt="2021-01-09T07:49:57.850" v="418"/>
          <ac:spMkLst>
            <pc:docMk/>
            <pc:sldMk cId="3655920801" sldId="1948"/>
            <ac:spMk id="8" creationId="{D3FA0CB5-5E24-4931-AD15-614D32B23ED6}"/>
          </ac:spMkLst>
        </pc:spChg>
      </pc:sldChg>
      <pc:sldChg chg="modSp add">
        <pc:chgData name="지하람" userId="a5b6ff9c-712a-4625-8978-eefb6063f8ec" providerId="ADAL" clId="{2CE813C1-AFF6-4167-A8C4-39CB47709982}" dt="2021-01-09T07:49:29.639" v="387" actId="20577"/>
        <pc:sldMkLst>
          <pc:docMk/>
          <pc:sldMk cId="3155273391" sldId="1949"/>
        </pc:sldMkLst>
        <pc:spChg chg="mod">
          <ac:chgData name="지하람" userId="a5b6ff9c-712a-4625-8978-eefb6063f8ec" providerId="ADAL" clId="{2CE813C1-AFF6-4167-A8C4-39CB47709982}" dt="2021-01-09T07:49:29.639" v="387" actId="20577"/>
          <ac:spMkLst>
            <pc:docMk/>
            <pc:sldMk cId="3155273391" sldId="1949"/>
            <ac:spMk id="8" creationId="{D3FA0CB5-5E24-4931-AD15-614D32B23ED6}"/>
          </ac:spMkLst>
        </pc:spChg>
      </pc:sldChg>
      <pc:sldChg chg="modSp add del">
        <pc:chgData name="지하람" userId="a5b6ff9c-712a-4625-8978-eefb6063f8ec" providerId="ADAL" clId="{2CE813C1-AFF6-4167-A8C4-39CB47709982}" dt="2021-01-09T07:51:32.982" v="871" actId="2696"/>
        <pc:sldMkLst>
          <pc:docMk/>
          <pc:sldMk cId="1393352828" sldId="1950"/>
        </pc:sldMkLst>
        <pc:spChg chg="mod">
          <ac:chgData name="지하람" userId="a5b6ff9c-712a-4625-8978-eefb6063f8ec" providerId="ADAL" clId="{2CE813C1-AFF6-4167-A8C4-39CB47709982}" dt="2021-01-09T07:50:05.639" v="448" actId="20577"/>
          <ac:spMkLst>
            <pc:docMk/>
            <pc:sldMk cId="1393352828" sldId="1950"/>
            <ac:spMk id="7" creationId="{12259596-85A7-4CCA-809A-4140D8E15B1E}"/>
          </ac:spMkLst>
        </pc:spChg>
        <pc:spChg chg="mod">
          <ac:chgData name="지하람" userId="a5b6ff9c-712a-4625-8978-eefb6063f8ec" providerId="ADAL" clId="{2CE813C1-AFF6-4167-A8C4-39CB47709982}" dt="2021-01-09T07:50:19.960" v="516"/>
          <ac:spMkLst>
            <pc:docMk/>
            <pc:sldMk cId="1393352828" sldId="1950"/>
            <ac:spMk id="8" creationId="{D3FA0CB5-5E24-4931-AD15-614D32B23ED6}"/>
          </ac:spMkLst>
        </pc:spChg>
      </pc:sldChg>
      <pc:sldChg chg="modSp add del">
        <pc:chgData name="지하람" userId="a5b6ff9c-712a-4625-8978-eefb6063f8ec" providerId="ADAL" clId="{2CE813C1-AFF6-4167-A8C4-39CB47709982}" dt="2021-01-09T07:51:32.970" v="870" actId="2696"/>
        <pc:sldMkLst>
          <pc:docMk/>
          <pc:sldMk cId="3307587737" sldId="1951"/>
        </pc:sldMkLst>
        <pc:spChg chg="mod">
          <ac:chgData name="지하람" userId="a5b6ff9c-712a-4625-8978-eefb6063f8ec" providerId="ADAL" clId="{2CE813C1-AFF6-4167-A8C4-39CB47709982}" dt="2021-01-09T07:50:31.966" v="585"/>
          <ac:spMkLst>
            <pc:docMk/>
            <pc:sldMk cId="3307587737" sldId="1951"/>
            <ac:spMk id="8" creationId="{D3FA0CB5-5E24-4931-AD15-614D32B23ED6}"/>
          </ac:spMkLst>
        </pc:spChg>
      </pc:sldChg>
      <pc:sldChg chg="modSp add">
        <pc:chgData name="지하람" userId="a5b6ff9c-712a-4625-8978-eefb6063f8ec" providerId="ADAL" clId="{2CE813C1-AFF6-4167-A8C4-39CB47709982}" dt="2021-01-09T07:51:01.301" v="713" actId="20577"/>
        <pc:sldMkLst>
          <pc:docMk/>
          <pc:sldMk cId="3161051531" sldId="1952"/>
        </pc:sldMkLst>
        <pc:spChg chg="mod">
          <ac:chgData name="지하람" userId="a5b6ff9c-712a-4625-8978-eefb6063f8ec" providerId="ADAL" clId="{2CE813C1-AFF6-4167-A8C4-39CB47709982}" dt="2021-01-09T07:51:01.301" v="713" actId="20577"/>
          <ac:spMkLst>
            <pc:docMk/>
            <pc:sldMk cId="3161051531" sldId="1952"/>
            <ac:spMk id="8" creationId="{D3FA0CB5-5E24-4931-AD15-614D32B23ED6}"/>
          </ac:spMkLst>
        </pc:spChg>
      </pc:sldChg>
      <pc:sldChg chg="modSp add ord">
        <pc:chgData name="지하람" userId="a5b6ff9c-712a-4625-8978-eefb6063f8ec" providerId="ADAL" clId="{2CE813C1-AFF6-4167-A8C4-39CB47709982}" dt="2021-01-09T07:51:30.497" v="869"/>
        <pc:sldMkLst>
          <pc:docMk/>
          <pc:sldMk cId="1062893263" sldId="1953"/>
        </pc:sldMkLst>
        <pc:spChg chg="mod">
          <ac:chgData name="지하람" userId="a5b6ff9c-712a-4625-8978-eefb6063f8ec" providerId="ADAL" clId="{2CE813C1-AFF6-4167-A8C4-39CB47709982}" dt="2021-01-09T07:51:26.875" v="867"/>
          <ac:spMkLst>
            <pc:docMk/>
            <pc:sldMk cId="1062893263" sldId="1953"/>
            <ac:spMk id="8" creationId="{D3FA0CB5-5E24-4931-AD15-614D32B23ED6}"/>
          </ac:spMkLst>
        </pc:spChg>
      </pc:sldChg>
      <pc:sldChg chg="add">
        <pc:chgData name="지하람" userId="a5b6ff9c-712a-4625-8978-eefb6063f8ec" providerId="ADAL" clId="{2CE813C1-AFF6-4167-A8C4-39CB47709982}" dt="2021-01-09T07:51:28.160" v="868"/>
        <pc:sldMkLst>
          <pc:docMk/>
          <pc:sldMk cId="1999092615" sldId="1954"/>
        </pc:sldMkLst>
      </pc:sldChg>
      <pc:sldChg chg="add">
        <pc:chgData name="지하람" userId="a5b6ff9c-712a-4625-8978-eefb6063f8ec" providerId="ADAL" clId="{2CE813C1-AFF6-4167-A8C4-39CB47709982}" dt="2021-01-09T07:51:38.552" v="872"/>
        <pc:sldMkLst>
          <pc:docMk/>
          <pc:sldMk cId="2022423798" sldId="1955"/>
        </pc:sldMkLst>
      </pc:sldChg>
      <pc:sldChg chg="add modTransition">
        <pc:chgData name="지하람" userId="a5b6ff9c-712a-4625-8978-eefb6063f8ec" providerId="ADAL" clId="{2CE813C1-AFF6-4167-A8C4-39CB47709982}" dt="2021-01-09T07:55:52.949" v="1312"/>
        <pc:sldMkLst>
          <pc:docMk/>
          <pc:sldMk cId="2711680450" sldId="1960"/>
        </pc:sldMkLst>
      </pc:sldChg>
      <pc:sldChg chg="modSp add">
        <pc:chgData name="지하람" userId="a5b6ff9c-712a-4625-8978-eefb6063f8ec" providerId="ADAL" clId="{2CE813C1-AFF6-4167-A8C4-39CB47709982}" dt="2021-01-09T07:55:08.731" v="1102"/>
        <pc:sldMkLst>
          <pc:docMk/>
          <pc:sldMk cId="3832835692" sldId="1961"/>
        </pc:sldMkLst>
        <pc:spChg chg="mod">
          <ac:chgData name="지하람" userId="a5b6ff9c-712a-4625-8978-eefb6063f8ec" providerId="ADAL" clId="{2CE813C1-AFF6-4167-A8C4-39CB47709982}" dt="2021-01-09T07:55:08.731" v="1102"/>
          <ac:spMkLst>
            <pc:docMk/>
            <pc:sldMk cId="3832835692" sldId="1961"/>
            <ac:spMk id="8" creationId="{D3FA0CB5-5E24-4931-AD15-614D32B23ED6}"/>
          </ac:spMkLst>
        </pc:spChg>
      </pc:sldChg>
      <pc:sldChg chg="modSp add">
        <pc:chgData name="지하람" userId="a5b6ff9c-712a-4625-8978-eefb6063f8ec" providerId="ADAL" clId="{2CE813C1-AFF6-4167-A8C4-39CB47709982}" dt="2021-01-09T07:55:31.259" v="1217"/>
        <pc:sldMkLst>
          <pc:docMk/>
          <pc:sldMk cId="3086877086" sldId="1962"/>
        </pc:sldMkLst>
        <pc:spChg chg="mod">
          <ac:chgData name="지하람" userId="a5b6ff9c-712a-4625-8978-eefb6063f8ec" providerId="ADAL" clId="{2CE813C1-AFF6-4167-A8C4-39CB47709982}" dt="2021-01-09T07:55:31.259" v="1217"/>
          <ac:spMkLst>
            <pc:docMk/>
            <pc:sldMk cId="3086877086" sldId="1962"/>
            <ac:spMk id="8" creationId="{D3FA0CB5-5E24-4931-AD15-614D32B23ED6}"/>
          </ac:spMkLst>
        </pc:spChg>
      </pc:sldChg>
      <pc:sldChg chg="modSp add">
        <pc:chgData name="지하람" userId="a5b6ff9c-712a-4625-8978-eefb6063f8ec" providerId="ADAL" clId="{2CE813C1-AFF6-4167-A8C4-39CB47709982}" dt="2021-01-09T07:55:46.891" v="1311"/>
        <pc:sldMkLst>
          <pc:docMk/>
          <pc:sldMk cId="1100800972" sldId="1963"/>
        </pc:sldMkLst>
        <pc:spChg chg="mod">
          <ac:chgData name="지하람" userId="a5b6ff9c-712a-4625-8978-eefb6063f8ec" providerId="ADAL" clId="{2CE813C1-AFF6-4167-A8C4-39CB47709982}" dt="2021-01-09T07:55:46.891" v="1311"/>
          <ac:spMkLst>
            <pc:docMk/>
            <pc:sldMk cId="1100800972" sldId="1963"/>
            <ac:spMk id="8" creationId="{D3FA0CB5-5E24-4931-AD15-614D32B23ED6}"/>
          </ac:spMkLst>
        </pc:spChg>
      </pc:sldChg>
    </pc:docChg>
  </pc:docChgLst>
  <pc:docChgLst>
    <pc:chgData name="지하람" userId="a5b6ff9c-712a-4625-8978-eefb6063f8ec" providerId="ADAL" clId="{74D75503-4105-4DF3-8957-BE2E942A9919}"/>
    <pc:docChg chg="undo custSel addSld delSld modSld sldOrd addMainMaster delMainMaster modMainMaster modNotesMaster">
      <pc:chgData name="지하람" userId="a5b6ff9c-712a-4625-8978-eefb6063f8ec" providerId="ADAL" clId="{74D75503-4105-4DF3-8957-BE2E942A9919}" dt="2021-01-07T08:41:27.614" v="3823"/>
      <pc:docMkLst>
        <pc:docMk/>
      </pc:docMkLst>
      <pc:sldChg chg="modSp mod modNotes">
        <pc:chgData name="지하람" userId="a5b6ff9c-712a-4625-8978-eefb6063f8ec" providerId="ADAL" clId="{74D75503-4105-4DF3-8957-BE2E942A9919}" dt="2021-01-07T08:16:13.868" v="1156" actId="20577"/>
        <pc:sldMkLst>
          <pc:docMk/>
          <pc:sldMk cId="0" sldId="1056"/>
        </pc:sldMkLst>
        <pc:spChg chg="mod">
          <ac:chgData name="지하람" userId="a5b6ff9c-712a-4625-8978-eefb6063f8ec" providerId="ADAL" clId="{74D75503-4105-4DF3-8957-BE2E942A9919}" dt="2021-01-07T08:16:13.198" v="1155" actId="20577"/>
          <ac:spMkLst>
            <pc:docMk/>
            <pc:sldMk cId="0" sldId="1056"/>
            <ac:spMk id="5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8:16:13.868" v="1156" actId="20577"/>
          <ac:spMkLst>
            <pc:docMk/>
            <pc:sldMk cId="0" sldId="1056"/>
            <ac:spMk id="7" creationId="{00000000-0000-0000-0000-000000000000}"/>
          </ac:spMkLst>
        </pc:spChg>
      </pc:sldChg>
      <pc:sldChg chg="modSp mod modNotes">
        <pc:chgData name="지하람" userId="a5b6ff9c-712a-4625-8978-eefb6063f8ec" providerId="ADAL" clId="{74D75503-4105-4DF3-8957-BE2E942A9919}" dt="2021-01-07T08:33:29.451" v="2718" actId="1076"/>
        <pc:sldMkLst>
          <pc:docMk/>
          <pc:sldMk cId="0" sldId="1125"/>
        </pc:sldMkLst>
        <pc:spChg chg="mod">
          <ac:chgData name="지하람" userId="a5b6ff9c-712a-4625-8978-eefb6063f8ec" providerId="ADAL" clId="{74D75503-4105-4DF3-8957-BE2E942A9919}" dt="2021-01-07T08:33:29.451" v="2718" actId="1076"/>
          <ac:spMkLst>
            <pc:docMk/>
            <pc:sldMk cId="0" sldId="1125"/>
            <ac:spMk id="7171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8:33:11.907" v="2713" actId="14100"/>
          <ac:spMkLst>
            <pc:docMk/>
            <pc:sldMk cId="0" sldId="1125"/>
            <ac:spMk id="19458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8:33:14.859" v="2714" actId="14100"/>
          <ac:spMkLst>
            <pc:docMk/>
            <pc:sldMk cId="0" sldId="1125"/>
            <ac:spMk id="19460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8:33:20.739" v="2715" actId="1076"/>
          <ac:spMkLst>
            <pc:docMk/>
            <pc:sldMk cId="0" sldId="1125"/>
            <ac:spMk id="19465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8:33:23.252" v="2716" actId="1076"/>
          <ac:spMkLst>
            <pc:docMk/>
            <pc:sldMk cId="0" sldId="1125"/>
            <ac:spMk id="19466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8:33:26.027" v="2717" actId="1076"/>
          <ac:spMkLst>
            <pc:docMk/>
            <pc:sldMk cId="0" sldId="1125"/>
            <ac:spMk id="19467" creationId="{00000000-0000-0000-0000-000000000000}"/>
          </ac:spMkLst>
        </pc:spChg>
      </pc:sldChg>
      <pc:sldChg chg="modSp mod modShow">
        <pc:chgData name="지하람" userId="a5b6ff9c-712a-4625-8978-eefb6063f8ec" providerId="ADAL" clId="{74D75503-4105-4DF3-8957-BE2E942A9919}" dt="2021-01-07T08:41:26.478" v="3821" actId="729"/>
        <pc:sldMkLst>
          <pc:docMk/>
          <pc:sldMk cId="0" sldId="1531"/>
        </pc:sldMkLst>
        <pc:spChg chg="mod">
          <ac:chgData name="지하람" userId="a5b6ff9c-712a-4625-8978-eefb6063f8ec" providerId="ADAL" clId="{74D75503-4105-4DF3-8957-BE2E942A9919}" dt="2021-01-07T07:58:43.740" v="25" actId="1076"/>
          <ac:spMkLst>
            <pc:docMk/>
            <pc:sldMk cId="0" sldId="1531"/>
            <ac:spMk id="5124" creationId="{00000000-0000-0000-0000-000000000000}"/>
          </ac:spMkLst>
        </pc:spChg>
        <pc:picChg chg="mod">
          <ac:chgData name="지하람" userId="a5b6ff9c-712a-4625-8978-eefb6063f8ec" providerId="ADAL" clId="{74D75503-4105-4DF3-8957-BE2E942A9919}" dt="2021-01-07T07:57:44.080" v="0"/>
          <ac:picMkLst>
            <pc:docMk/>
            <pc:sldMk cId="0" sldId="1531"/>
            <ac:picMk id="5122" creationId="{00000000-0000-0000-0000-000000000000}"/>
          </ac:picMkLst>
        </pc:picChg>
        <pc:picChg chg="mod">
          <ac:chgData name="지하람" userId="a5b6ff9c-712a-4625-8978-eefb6063f8ec" providerId="ADAL" clId="{74D75503-4105-4DF3-8957-BE2E942A9919}" dt="2021-01-07T08:40:56.611" v="3812" actId="14100"/>
          <ac:picMkLst>
            <pc:docMk/>
            <pc:sldMk cId="0" sldId="1531"/>
            <ac:picMk id="5123" creationId="{00000000-0000-0000-0000-000000000000}"/>
          </ac:picMkLst>
        </pc:picChg>
      </pc:sldChg>
      <pc:sldChg chg="modSp mod">
        <pc:chgData name="지하람" userId="a5b6ff9c-712a-4625-8978-eefb6063f8ec" providerId="ADAL" clId="{74D75503-4105-4DF3-8957-BE2E942A9919}" dt="2021-01-07T08:32:51.692" v="2711" actId="14100"/>
        <pc:sldMkLst>
          <pc:docMk/>
          <pc:sldMk cId="3181523532" sldId="1608"/>
        </pc:sldMkLst>
        <pc:picChg chg="mod">
          <ac:chgData name="지하람" userId="a5b6ff9c-712a-4625-8978-eefb6063f8ec" providerId="ADAL" clId="{74D75503-4105-4DF3-8957-BE2E942A9919}" dt="2021-01-07T08:32:51.692" v="2711" actId="14100"/>
          <ac:picMkLst>
            <pc:docMk/>
            <pc:sldMk cId="3181523532" sldId="1608"/>
            <ac:picMk id="4" creationId="{00000000-0000-0000-0000-000000000000}"/>
          </ac:picMkLst>
        </pc:picChg>
      </pc:sldChg>
      <pc:sldChg chg="modSp del">
        <pc:chgData name="지하람" userId="a5b6ff9c-712a-4625-8978-eefb6063f8ec" providerId="ADAL" clId="{74D75503-4105-4DF3-8957-BE2E942A9919}" dt="2021-01-07T08:25:18.697" v="2078" actId="47"/>
        <pc:sldMkLst>
          <pc:docMk/>
          <pc:sldMk cId="1681262645" sldId="1693"/>
        </pc:sldMkLst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k cId="1681262645" sldId="1693"/>
            <ac:spMk id="4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k cId="1681262645" sldId="1693"/>
            <ac:spMk id="5" creationId="{00000000-0000-0000-0000-000000000000}"/>
          </ac:spMkLst>
        </pc:spChg>
      </pc:sldChg>
      <pc:sldChg chg="modSp del">
        <pc:chgData name="지하람" userId="a5b6ff9c-712a-4625-8978-eefb6063f8ec" providerId="ADAL" clId="{74D75503-4105-4DF3-8957-BE2E942A9919}" dt="2021-01-07T08:25:18.697" v="2078" actId="47"/>
        <pc:sldMkLst>
          <pc:docMk/>
          <pc:sldMk cId="3837442239" sldId="1694"/>
        </pc:sldMkLst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k cId="3837442239" sldId="1694"/>
            <ac:spMk id="4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k cId="3837442239" sldId="1694"/>
            <ac:spMk id="5" creationId="{00000000-0000-0000-0000-000000000000}"/>
          </ac:spMkLst>
        </pc:spChg>
      </pc:sldChg>
      <pc:sldChg chg="modSp del">
        <pc:chgData name="지하람" userId="a5b6ff9c-712a-4625-8978-eefb6063f8ec" providerId="ADAL" clId="{74D75503-4105-4DF3-8957-BE2E942A9919}" dt="2021-01-07T08:25:18.697" v="2078" actId="47"/>
        <pc:sldMkLst>
          <pc:docMk/>
          <pc:sldMk cId="3462686958" sldId="1695"/>
        </pc:sldMkLst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k cId="3462686958" sldId="1695"/>
            <ac:spMk id="4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k cId="3462686958" sldId="1695"/>
            <ac:spMk id="5" creationId="{00000000-0000-0000-0000-000000000000}"/>
          </ac:spMkLst>
        </pc:spChg>
      </pc:sldChg>
      <pc:sldChg chg="modSp mod modShow">
        <pc:chgData name="지하람" userId="a5b6ff9c-712a-4625-8978-eefb6063f8ec" providerId="ADAL" clId="{74D75503-4105-4DF3-8957-BE2E942A9919}" dt="2021-01-07T08:37:24.969" v="3345" actId="729"/>
        <pc:sldMkLst>
          <pc:docMk/>
          <pc:sldMk cId="3246069514" sldId="1696"/>
        </pc:sldMkLst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k cId="3246069514" sldId="1696"/>
            <ac:spMk id="4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k cId="3246069514" sldId="1696"/>
            <ac:spMk id="5" creationId="{00000000-0000-0000-0000-000000000000}"/>
          </ac:spMkLst>
        </pc:spChg>
      </pc:sldChg>
      <pc:sldChg chg="modSp mod modShow">
        <pc:chgData name="지하람" userId="a5b6ff9c-712a-4625-8978-eefb6063f8ec" providerId="ADAL" clId="{74D75503-4105-4DF3-8957-BE2E942A9919}" dt="2021-01-07T08:37:24.969" v="3345" actId="729"/>
        <pc:sldMkLst>
          <pc:docMk/>
          <pc:sldMk cId="466161448" sldId="1697"/>
        </pc:sldMkLst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k cId="466161448" sldId="1697"/>
            <ac:spMk id="4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k cId="466161448" sldId="1697"/>
            <ac:spMk id="5" creationId="{00000000-0000-0000-0000-000000000000}"/>
          </ac:spMkLst>
        </pc:spChg>
      </pc:sldChg>
      <pc:sldChg chg="modSp">
        <pc:chgData name="지하람" userId="a5b6ff9c-712a-4625-8978-eefb6063f8ec" providerId="ADAL" clId="{74D75503-4105-4DF3-8957-BE2E942A9919}" dt="2021-01-07T07:59:15.486" v="28" actId="1076"/>
        <pc:sldMkLst>
          <pc:docMk/>
          <pc:sldMk cId="773473550" sldId="1761"/>
        </pc:sldMkLst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k cId="773473550" sldId="1761"/>
            <ac:spMk id="8" creationId="{00000000-0000-0000-0000-000000000000}"/>
          </ac:spMkLst>
        </pc:spChg>
        <pc:picChg chg="mod">
          <ac:chgData name="지하람" userId="a5b6ff9c-712a-4625-8978-eefb6063f8ec" providerId="ADAL" clId="{74D75503-4105-4DF3-8957-BE2E942A9919}" dt="2021-01-07T07:59:15.486" v="28" actId="1076"/>
          <ac:picMkLst>
            <pc:docMk/>
            <pc:sldMk cId="773473550" sldId="1761"/>
            <ac:picMk id="3076" creationId="{00000000-0000-0000-0000-000000000000}"/>
          </ac:picMkLst>
        </pc:picChg>
      </pc:sldChg>
      <pc:sldChg chg="modSp del mod setBg modShow">
        <pc:chgData name="지하람" userId="a5b6ff9c-712a-4625-8978-eefb6063f8ec" providerId="ADAL" clId="{74D75503-4105-4DF3-8957-BE2E942A9919}" dt="2021-01-07T08:40:22.226" v="3806" actId="47"/>
        <pc:sldMkLst>
          <pc:docMk/>
          <pc:sldMk cId="2297800863" sldId="1827"/>
        </pc:sldMkLst>
        <pc:picChg chg="mod">
          <ac:chgData name="지하람" userId="a5b6ff9c-712a-4625-8978-eefb6063f8ec" providerId="ADAL" clId="{74D75503-4105-4DF3-8957-BE2E942A9919}" dt="2021-01-07T07:57:44.080" v="0"/>
          <ac:picMkLst>
            <pc:docMk/>
            <pc:sldMk cId="2297800863" sldId="1827"/>
            <ac:picMk id="5" creationId="{00000000-0000-0000-0000-000000000000}"/>
          </ac:picMkLst>
        </pc:picChg>
      </pc:sldChg>
      <pc:sldChg chg="modSp del mod modShow">
        <pc:chgData name="지하람" userId="a5b6ff9c-712a-4625-8978-eefb6063f8ec" providerId="ADAL" clId="{74D75503-4105-4DF3-8957-BE2E942A9919}" dt="2021-01-07T08:40:22.226" v="3806" actId="47"/>
        <pc:sldMkLst>
          <pc:docMk/>
          <pc:sldMk cId="2874904483" sldId="1828"/>
        </pc:sldMkLst>
        <pc:picChg chg="mod">
          <ac:chgData name="지하람" userId="a5b6ff9c-712a-4625-8978-eefb6063f8ec" providerId="ADAL" clId="{74D75503-4105-4DF3-8957-BE2E942A9919}" dt="2021-01-07T07:57:44.080" v="0"/>
          <ac:picMkLst>
            <pc:docMk/>
            <pc:sldMk cId="2874904483" sldId="1828"/>
            <ac:picMk id="5" creationId="{00000000-0000-0000-0000-000000000000}"/>
          </ac:picMkLst>
        </pc:picChg>
      </pc:sldChg>
      <pc:sldChg chg="modSp del mod modShow">
        <pc:chgData name="지하람" userId="a5b6ff9c-712a-4625-8978-eefb6063f8ec" providerId="ADAL" clId="{74D75503-4105-4DF3-8957-BE2E942A9919}" dt="2021-01-07T08:40:22.226" v="3806" actId="47"/>
        <pc:sldMkLst>
          <pc:docMk/>
          <pc:sldMk cId="138240441" sldId="1829"/>
        </pc:sldMkLst>
        <pc:picChg chg="mod">
          <ac:chgData name="지하람" userId="a5b6ff9c-712a-4625-8978-eefb6063f8ec" providerId="ADAL" clId="{74D75503-4105-4DF3-8957-BE2E942A9919}" dt="2021-01-07T07:57:44.080" v="0"/>
          <ac:picMkLst>
            <pc:docMk/>
            <pc:sldMk cId="138240441" sldId="1829"/>
            <ac:picMk id="4" creationId="{00000000-0000-0000-0000-000000000000}"/>
          </ac:picMkLst>
        </pc:picChg>
      </pc:sldChg>
      <pc:sldChg chg="modSp del mod modShow">
        <pc:chgData name="지하람" userId="a5b6ff9c-712a-4625-8978-eefb6063f8ec" providerId="ADAL" clId="{74D75503-4105-4DF3-8957-BE2E942A9919}" dt="2021-01-07T08:40:22.226" v="3806" actId="47"/>
        <pc:sldMkLst>
          <pc:docMk/>
          <pc:sldMk cId="1817661506" sldId="1830"/>
        </pc:sldMkLst>
        <pc:picChg chg="mod">
          <ac:chgData name="지하람" userId="a5b6ff9c-712a-4625-8978-eefb6063f8ec" providerId="ADAL" clId="{74D75503-4105-4DF3-8957-BE2E942A9919}" dt="2021-01-07T07:57:44.080" v="0"/>
          <ac:picMkLst>
            <pc:docMk/>
            <pc:sldMk cId="1817661506" sldId="1830"/>
            <ac:picMk id="5" creationId="{00000000-0000-0000-0000-000000000000}"/>
          </ac:picMkLst>
        </pc:picChg>
      </pc:sldChg>
      <pc:sldChg chg="modSp mod">
        <pc:chgData name="지하람" userId="a5b6ff9c-712a-4625-8978-eefb6063f8ec" providerId="ADAL" clId="{74D75503-4105-4DF3-8957-BE2E942A9919}" dt="2021-01-07T08:32:26.540" v="2708" actId="14100"/>
        <pc:sldMkLst>
          <pc:docMk/>
          <pc:sldMk cId="2421175512" sldId="1846"/>
        </pc:sldMkLst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k cId="2421175512" sldId="1846"/>
            <ac:spMk id="4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k cId="2421175512" sldId="1846"/>
            <ac:spMk id="5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8:32:26.540" v="2708" actId="14100"/>
          <ac:spMkLst>
            <pc:docMk/>
            <pc:sldMk cId="2421175512" sldId="1846"/>
            <ac:spMk id="6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k cId="2421175512" sldId="1846"/>
            <ac:spMk id="7" creationId="{00000000-0000-0000-0000-000000000000}"/>
          </ac:spMkLst>
        </pc:spChg>
      </pc:sldChg>
      <pc:sldChg chg="modSp mod">
        <pc:chgData name="지하람" userId="a5b6ff9c-712a-4625-8978-eefb6063f8ec" providerId="ADAL" clId="{74D75503-4105-4DF3-8957-BE2E942A9919}" dt="2021-01-07T08:32:19.099" v="2705" actId="14100"/>
        <pc:sldMkLst>
          <pc:docMk/>
          <pc:sldMk cId="4277784420" sldId="1847"/>
        </pc:sldMkLst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k cId="4277784420" sldId="1847"/>
            <ac:spMk id="4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k cId="4277784420" sldId="1847"/>
            <ac:spMk id="5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8:32:19.099" v="2705" actId="14100"/>
          <ac:spMkLst>
            <pc:docMk/>
            <pc:sldMk cId="4277784420" sldId="1847"/>
            <ac:spMk id="6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k cId="4277784420" sldId="1847"/>
            <ac:spMk id="7" creationId="{00000000-0000-0000-0000-000000000000}"/>
          </ac:spMkLst>
        </pc:spChg>
      </pc:sldChg>
      <pc:sldChg chg="modSp mod">
        <pc:chgData name="지하람" userId="a5b6ff9c-712a-4625-8978-eefb6063f8ec" providerId="ADAL" clId="{74D75503-4105-4DF3-8957-BE2E942A9919}" dt="2021-01-07T08:32:21.580" v="2706" actId="1076"/>
        <pc:sldMkLst>
          <pc:docMk/>
          <pc:sldMk cId="3854288179" sldId="1848"/>
        </pc:sldMkLst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k cId="3854288179" sldId="1848"/>
            <ac:spMk id="4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k cId="3854288179" sldId="1848"/>
            <ac:spMk id="5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8:32:21.580" v="2706" actId="1076"/>
          <ac:spMkLst>
            <pc:docMk/>
            <pc:sldMk cId="3854288179" sldId="1848"/>
            <ac:spMk id="6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k cId="3854288179" sldId="1848"/>
            <ac:spMk id="7" creationId="{00000000-0000-0000-0000-000000000000}"/>
          </ac:spMkLst>
        </pc:spChg>
      </pc:sldChg>
      <pc:sldChg chg="modSp del">
        <pc:chgData name="지하람" userId="a5b6ff9c-712a-4625-8978-eefb6063f8ec" providerId="ADAL" clId="{74D75503-4105-4DF3-8957-BE2E942A9919}" dt="2021-01-07T08:31:46.569" v="2695" actId="47"/>
        <pc:sldMkLst>
          <pc:docMk/>
          <pc:sldMk cId="2582631746" sldId="1861"/>
        </pc:sldMkLst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k cId="2582631746" sldId="1861"/>
            <ac:spMk id="4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k cId="2582631746" sldId="1861"/>
            <ac:spMk id="5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k cId="2582631746" sldId="1861"/>
            <ac:spMk id="6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k cId="2582631746" sldId="1861"/>
            <ac:spMk id="7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k cId="2582631746" sldId="1861"/>
            <ac:spMk id="8" creationId="{00000000-0000-0000-0000-000000000000}"/>
          </ac:spMkLst>
        </pc:spChg>
      </pc:sldChg>
      <pc:sldChg chg="modSp del">
        <pc:chgData name="지하람" userId="a5b6ff9c-712a-4625-8978-eefb6063f8ec" providerId="ADAL" clId="{74D75503-4105-4DF3-8957-BE2E942A9919}" dt="2021-01-07T08:31:46.569" v="2695" actId="47"/>
        <pc:sldMkLst>
          <pc:docMk/>
          <pc:sldMk cId="4263691311" sldId="1862"/>
        </pc:sldMkLst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k cId="4263691311" sldId="1862"/>
            <ac:spMk id="4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k cId="4263691311" sldId="1862"/>
            <ac:spMk id="5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k cId="4263691311" sldId="1862"/>
            <ac:spMk id="6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k cId="4263691311" sldId="1862"/>
            <ac:spMk id="7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k cId="4263691311" sldId="1862"/>
            <ac:spMk id="8" creationId="{00000000-0000-0000-0000-000000000000}"/>
          </ac:spMkLst>
        </pc:spChg>
      </pc:sldChg>
      <pc:sldChg chg="modSp mod">
        <pc:chgData name="지하람" userId="a5b6ff9c-712a-4625-8978-eefb6063f8ec" providerId="ADAL" clId="{74D75503-4105-4DF3-8957-BE2E942A9919}" dt="2021-01-07T08:32:24.444" v="2707" actId="14100"/>
        <pc:sldMkLst>
          <pc:docMk/>
          <pc:sldMk cId="2238418272" sldId="1863"/>
        </pc:sldMkLst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k cId="2238418272" sldId="1863"/>
            <ac:spMk id="4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k cId="2238418272" sldId="1863"/>
            <ac:spMk id="5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8:32:24.444" v="2707" actId="14100"/>
          <ac:spMkLst>
            <pc:docMk/>
            <pc:sldMk cId="2238418272" sldId="1863"/>
            <ac:spMk id="6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k cId="2238418272" sldId="1863"/>
            <ac:spMk id="7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8:31:56.533" v="2702" actId="20577"/>
          <ac:spMkLst>
            <pc:docMk/>
            <pc:sldMk cId="2238418272" sldId="1863"/>
            <ac:spMk id="8" creationId="{00000000-0000-0000-0000-000000000000}"/>
          </ac:spMkLst>
        </pc:spChg>
      </pc:sldChg>
      <pc:sldChg chg="modSp del">
        <pc:chgData name="지하람" userId="a5b6ff9c-712a-4625-8978-eefb6063f8ec" providerId="ADAL" clId="{74D75503-4105-4DF3-8957-BE2E942A9919}" dt="2021-01-07T08:31:49.548" v="2696" actId="47"/>
        <pc:sldMkLst>
          <pc:docMk/>
          <pc:sldMk cId="4233844907" sldId="1864"/>
        </pc:sldMkLst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k cId="4233844907" sldId="1864"/>
            <ac:spMk id="4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k cId="4233844907" sldId="1864"/>
            <ac:spMk id="5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k cId="4233844907" sldId="1864"/>
            <ac:spMk id="6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k cId="4233844907" sldId="1864"/>
            <ac:spMk id="7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k cId="4233844907" sldId="1864"/>
            <ac:spMk id="8" creationId="{00000000-0000-0000-0000-000000000000}"/>
          </ac:spMkLst>
        </pc:spChg>
      </pc:sldChg>
      <pc:sldChg chg="modSp del">
        <pc:chgData name="지하람" userId="a5b6ff9c-712a-4625-8978-eefb6063f8ec" providerId="ADAL" clId="{74D75503-4105-4DF3-8957-BE2E942A9919}" dt="2021-01-07T08:31:49.548" v="2696" actId="47"/>
        <pc:sldMkLst>
          <pc:docMk/>
          <pc:sldMk cId="1985637914" sldId="1865"/>
        </pc:sldMkLst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k cId="1985637914" sldId="1865"/>
            <ac:spMk id="4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k cId="1985637914" sldId="1865"/>
            <ac:spMk id="5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k cId="1985637914" sldId="1865"/>
            <ac:spMk id="6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k cId="1985637914" sldId="1865"/>
            <ac:spMk id="7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k cId="1985637914" sldId="1865"/>
            <ac:spMk id="8" creationId="{00000000-0000-0000-0000-000000000000}"/>
          </ac:spMkLst>
        </pc:spChg>
      </pc:sldChg>
      <pc:sldChg chg="modSp del">
        <pc:chgData name="지하람" userId="a5b6ff9c-712a-4625-8978-eefb6063f8ec" providerId="ADAL" clId="{74D75503-4105-4DF3-8957-BE2E942A9919}" dt="2021-01-07T08:31:49.548" v="2696" actId="47"/>
        <pc:sldMkLst>
          <pc:docMk/>
          <pc:sldMk cId="1200844068" sldId="1866"/>
        </pc:sldMkLst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k cId="1200844068" sldId="1866"/>
            <ac:spMk id="4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k cId="1200844068" sldId="1866"/>
            <ac:spMk id="5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k cId="1200844068" sldId="1866"/>
            <ac:spMk id="6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k cId="1200844068" sldId="1866"/>
            <ac:spMk id="7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k cId="1200844068" sldId="1866"/>
            <ac:spMk id="8" creationId="{00000000-0000-0000-0000-000000000000}"/>
          </ac:spMkLst>
        </pc:spChg>
      </pc:sldChg>
      <pc:sldChg chg="modSp mod">
        <pc:chgData name="지하람" userId="a5b6ff9c-712a-4625-8978-eefb6063f8ec" providerId="ADAL" clId="{74D75503-4105-4DF3-8957-BE2E942A9919}" dt="2021-01-07T08:32:44.347" v="2710" actId="14100"/>
        <pc:sldMkLst>
          <pc:docMk/>
          <pc:sldMk cId="2448457804" sldId="1867"/>
        </pc:sldMkLst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k cId="2448457804" sldId="1867"/>
            <ac:spMk id="4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k cId="2448457804" sldId="1867"/>
            <ac:spMk id="5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8:32:44.347" v="2710" actId="14100"/>
          <ac:spMkLst>
            <pc:docMk/>
            <pc:sldMk cId="2448457804" sldId="1867"/>
            <ac:spMk id="6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k cId="2448457804" sldId="1867"/>
            <ac:spMk id="7" creationId="{00000000-0000-0000-0000-000000000000}"/>
          </ac:spMkLst>
        </pc:spChg>
      </pc:sldChg>
      <pc:sldChg chg="modSp add del mod setBg modShow">
        <pc:chgData name="지하람" userId="a5b6ff9c-712a-4625-8978-eefb6063f8ec" providerId="ADAL" clId="{74D75503-4105-4DF3-8957-BE2E942A9919}" dt="2021-01-07T08:31:17.530" v="2691" actId="729"/>
        <pc:sldMkLst>
          <pc:docMk/>
          <pc:sldMk cId="1688498955" sldId="1878"/>
        </pc:sldMkLst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k cId="1688498955" sldId="1878"/>
            <ac:spMk id="4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k cId="1688498955" sldId="1878"/>
            <ac:spMk id="5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k cId="1688498955" sldId="1878"/>
            <ac:spMk id="7" creationId="{00000000-0000-0000-0000-000000000000}"/>
          </ac:spMkLst>
        </pc:spChg>
        <pc:picChg chg="mod">
          <ac:chgData name="지하람" userId="a5b6ff9c-712a-4625-8978-eefb6063f8ec" providerId="ADAL" clId="{74D75503-4105-4DF3-8957-BE2E942A9919}" dt="2021-01-07T07:57:44.080" v="0"/>
          <ac:picMkLst>
            <pc:docMk/>
            <pc:sldMk cId="1688498955" sldId="1878"/>
            <ac:picMk id="2050" creationId="{00000000-0000-0000-0000-000000000000}"/>
          </ac:picMkLst>
        </pc:picChg>
        <pc:picChg chg="mod">
          <ac:chgData name="지하람" userId="a5b6ff9c-712a-4625-8978-eefb6063f8ec" providerId="ADAL" clId="{74D75503-4105-4DF3-8957-BE2E942A9919}" dt="2021-01-07T07:57:44.080" v="0"/>
          <ac:picMkLst>
            <pc:docMk/>
            <pc:sldMk cId="1688498955" sldId="1878"/>
            <ac:picMk id="3074" creationId="{00000000-0000-0000-0000-000000000000}"/>
          </ac:picMkLst>
        </pc:picChg>
      </pc:sldChg>
      <pc:sldChg chg="modSp add del mod setBg modShow">
        <pc:chgData name="지하람" userId="a5b6ff9c-712a-4625-8978-eefb6063f8ec" providerId="ADAL" clId="{74D75503-4105-4DF3-8957-BE2E942A9919}" dt="2021-01-07T08:31:17.530" v="2691" actId="729"/>
        <pc:sldMkLst>
          <pc:docMk/>
          <pc:sldMk cId="3102209764" sldId="1879"/>
        </pc:sldMkLst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k cId="3102209764" sldId="1879"/>
            <ac:spMk id="4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k cId="3102209764" sldId="1879"/>
            <ac:spMk id="5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k cId="3102209764" sldId="1879"/>
            <ac:spMk id="7" creationId="{00000000-0000-0000-0000-000000000000}"/>
          </ac:spMkLst>
        </pc:spChg>
        <pc:picChg chg="mod">
          <ac:chgData name="지하람" userId="a5b6ff9c-712a-4625-8978-eefb6063f8ec" providerId="ADAL" clId="{74D75503-4105-4DF3-8957-BE2E942A9919}" dt="2021-01-07T07:57:44.080" v="0"/>
          <ac:picMkLst>
            <pc:docMk/>
            <pc:sldMk cId="3102209764" sldId="1879"/>
            <ac:picMk id="2050" creationId="{00000000-0000-0000-0000-000000000000}"/>
          </ac:picMkLst>
        </pc:picChg>
        <pc:picChg chg="mod">
          <ac:chgData name="지하람" userId="a5b6ff9c-712a-4625-8978-eefb6063f8ec" providerId="ADAL" clId="{74D75503-4105-4DF3-8957-BE2E942A9919}" dt="2021-01-07T07:57:44.080" v="0"/>
          <ac:picMkLst>
            <pc:docMk/>
            <pc:sldMk cId="3102209764" sldId="1879"/>
            <ac:picMk id="4098" creationId="{00000000-0000-0000-0000-000000000000}"/>
          </ac:picMkLst>
        </pc:picChg>
      </pc:sldChg>
      <pc:sldChg chg="modSp add del mod setBg modShow">
        <pc:chgData name="지하람" userId="a5b6ff9c-712a-4625-8978-eefb6063f8ec" providerId="ADAL" clId="{74D75503-4105-4DF3-8957-BE2E942A9919}" dt="2021-01-07T08:31:17.530" v="2691" actId="729"/>
        <pc:sldMkLst>
          <pc:docMk/>
          <pc:sldMk cId="3053564923" sldId="1880"/>
        </pc:sldMkLst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k cId="3053564923" sldId="1880"/>
            <ac:spMk id="4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k cId="3053564923" sldId="1880"/>
            <ac:spMk id="5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k cId="3053564923" sldId="1880"/>
            <ac:spMk id="7" creationId="{00000000-0000-0000-0000-000000000000}"/>
          </ac:spMkLst>
        </pc:spChg>
        <pc:picChg chg="mod">
          <ac:chgData name="지하람" userId="a5b6ff9c-712a-4625-8978-eefb6063f8ec" providerId="ADAL" clId="{74D75503-4105-4DF3-8957-BE2E942A9919}" dt="2021-01-07T07:57:44.080" v="0"/>
          <ac:picMkLst>
            <pc:docMk/>
            <pc:sldMk cId="3053564923" sldId="1880"/>
            <ac:picMk id="1026" creationId="{00000000-0000-0000-0000-000000000000}"/>
          </ac:picMkLst>
        </pc:picChg>
        <pc:picChg chg="mod">
          <ac:chgData name="지하람" userId="a5b6ff9c-712a-4625-8978-eefb6063f8ec" providerId="ADAL" clId="{74D75503-4105-4DF3-8957-BE2E942A9919}" dt="2021-01-07T07:57:44.080" v="0"/>
          <ac:picMkLst>
            <pc:docMk/>
            <pc:sldMk cId="3053564923" sldId="1880"/>
            <ac:picMk id="2050" creationId="{00000000-0000-0000-0000-000000000000}"/>
          </ac:picMkLst>
        </pc:picChg>
      </pc:sldChg>
      <pc:sldChg chg="modSp add del mod setBg modShow">
        <pc:chgData name="지하람" userId="a5b6ff9c-712a-4625-8978-eefb6063f8ec" providerId="ADAL" clId="{74D75503-4105-4DF3-8957-BE2E942A9919}" dt="2021-01-07T08:31:17.530" v="2691" actId="729"/>
        <pc:sldMkLst>
          <pc:docMk/>
          <pc:sldMk cId="2374366624" sldId="1881"/>
        </pc:sldMkLst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k cId="2374366624" sldId="1881"/>
            <ac:spMk id="4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k cId="2374366624" sldId="1881"/>
            <ac:spMk id="5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k cId="2374366624" sldId="1881"/>
            <ac:spMk id="7" creationId="{00000000-0000-0000-0000-000000000000}"/>
          </ac:spMkLst>
        </pc:spChg>
        <pc:picChg chg="mod">
          <ac:chgData name="지하람" userId="a5b6ff9c-712a-4625-8978-eefb6063f8ec" providerId="ADAL" clId="{74D75503-4105-4DF3-8957-BE2E942A9919}" dt="2021-01-07T07:57:44.080" v="0"/>
          <ac:picMkLst>
            <pc:docMk/>
            <pc:sldMk cId="2374366624" sldId="1881"/>
            <ac:picMk id="6" creationId="{00000000-0000-0000-0000-000000000000}"/>
          </ac:picMkLst>
        </pc:picChg>
        <pc:picChg chg="mod">
          <ac:chgData name="지하람" userId="a5b6ff9c-712a-4625-8978-eefb6063f8ec" providerId="ADAL" clId="{74D75503-4105-4DF3-8957-BE2E942A9919}" dt="2021-01-07T07:57:44.080" v="0"/>
          <ac:picMkLst>
            <pc:docMk/>
            <pc:sldMk cId="2374366624" sldId="1881"/>
            <ac:picMk id="2050" creationId="{00000000-0000-0000-0000-000000000000}"/>
          </ac:picMkLst>
        </pc:picChg>
      </pc:sldChg>
      <pc:sldChg chg="modSp add del mod modShow">
        <pc:chgData name="지하람" userId="a5b6ff9c-712a-4625-8978-eefb6063f8ec" providerId="ADAL" clId="{74D75503-4105-4DF3-8957-BE2E942A9919}" dt="2021-01-07T08:31:17.530" v="2691" actId="729"/>
        <pc:sldMkLst>
          <pc:docMk/>
          <pc:sldMk cId="474206531" sldId="1882"/>
        </pc:sldMkLst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k cId="474206531" sldId="1882"/>
            <ac:spMk id="2051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k cId="474206531" sldId="1882"/>
            <ac:spMk id="2052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k cId="474206531" sldId="1882"/>
            <ac:spMk id="2053" creationId="{00000000-0000-0000-0000-000000000000}"/>
          </ac:spMkLst>
        </pc:spChg>
        <pc:picChg chg="mod">
          <ac:chgData name="지하람" userId="a5b6ff9c-712a-4625-8978-eefb6063f8ec" providerId="ADAL" clId="{74D75503-4105-4DF3-8957-BE2E942A9919}" dt="2021-01-07T07:57:44.080" v="0"/>
          <ac:picMkLst>
            <pc:docMk/>
            <pc:sldMk cId="474206531" sldId="1882"/>
            <ac:picMk id="2050" creationId="{00000000-0000-0000-0000-000000000000}"/>
          </ac:picMkLst>
        </pc:picChg>
      </pc:sldChg>
      <pc:sldChg chg="modSp add del mod modShow">
        <pc:chgData name="지하람" userId="a5b6ff9c-712a-4625-8978-eefb6063f8ec" providerId="ADAL" clId="{74D75503-4105-4DF3-8957-BE2E942A9919}" dt="2021-01-07T08:31:17.530" v="2691" actId="729"/>
        <pc:sldMkLst>
          <pc:docMk/>
          <pc:sldMk cId="497476991" sldId="1883"/>
        </pc:sldMkLst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k cId="497476991" sldId="1883"/>
            <ac:spMk id="3075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k cId="497476991" sldId="1883"/>
            <ac:spMk id="3076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k cId="497476991" sldId="1883"/>
            <ac:spMk id="3077" creationId="{00000000-0000-0000-0000-000000000000}"/>
          </ac:spMkLst>
        </pc:spChg>
        <pc:picChg chg="mod">
          <ac:chgData name="지하람" userId="a5b6ff9c-712a-4625-8978-eefb6063f8ec" providerId="ADAL" clId="{74D75503-4105-4DF3-8957-BE2E942A9919}" dt="2021-01-07T07:57:44.080" v="0"/>
          <ac:picMkLst>
            <pc:docMk/>
            <pc:sldMk cId="497476991" sldId="1883"/>
            <ac:picMk id="3074" creationId="{00000000-0000-0000-0000-000000000000}"/>
          </ac:picMkLst>
        </pc:picChg>
      </pc:sldChg>
      <pc:sldChg chg="modSp add del mod modShow">
        <pc:chgData name="지하람" userId="a5b6ff9c-712a-4625-8978-eefb6063f8ec" providerId="ADAL" clId="{74D75503-4105-4DF3-8957-BE2E942A9919}" dt="2021-01-07T08:31:17.530" v="2691" actId="729"/>
        <pc:sldMkLst>
          <pc:docMk/>
          <pc:sldMk cId="1522424031" sldId="1884"/>
        </pc:sldMkLst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k cId="1522424031" sldId="1884"/>
            <ac:spMk id="4099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k cId="1522424031" sldId="1884"/>
            <ac:spMk id="4100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k cId="1522424031" sldId="1884"/>
            <ac:spMk id="4101" creationId="{00000000-0000-0000-0000-000000000000}"/>
          </ac:spMkLst>
        </pc:spChg>
        <pc:picChg chg="mod">
          <ac:chgData name="지하람" userId="a5b6ff9c-712a-4625-8978-eefb6063f8ec" providerId="ADAL" clId="{74D75503-4105-4DF3-8957-BE2E942A9919}" dt="2021-01-07T07:57:44.080" v="0"/>
          <ac:picMkLst>
            <pc:docMk/>
            <pc:sldMk cId="1522424031" sldId="1884"/>
            <ac:picMk id="4098" creationId="{00000000-0000-0000-0000-000000000000}"/>
          </ac:picMkLst>
        </pc:picChg>
      </pc:sldChg>
      <pc:sldChg chg="modSp add del mod modShow">
        <pc:chgData name="지하람" userId="a5b6ff9c-712a-4625-8978-eefb6063f8ec" providerId="ADAL" clId="{74D75503-4105-4DF3-8957-BE2E942A9919}" dt="2021-01-07T08:31:17.530" v="2691" actId="729"/>
        <pc:sldMkLst>
          <pc:docMk/>
          <pc:sldMk cId="2942864627" sldId="1885"/>
        </pc:sldMkLst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k cId="2942864627" sldId="1885"/>
            <ac:spMk id="5123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k cId="2942864627" sldId="1885"/>
            <ac:spMk id="5124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k cId="2942864627" sldId="1885"/>
            <ac:spMk id="5125" creationId="{00000000-0000-0000-0000-000000000000}"/>
          </ac:spMkLst>
        </pc:spChg>
        <pc:picChg chg="mod">
          <ac:chgData name="지하람" userId="a5b6ff9c-712a-4625-8978-eefb6063f8ec" providerId="ADAL" clId="{74D75503-4105-4DF3-8957-BE2E942A9919}" dt="2021-01-07T07:57:44.080" v="0"/>
          <ac:picMkLst>
            <pc:docMk/>
            <pc:sldMk cId="2942864627" sldId="1885"/>
            <ac:picMk id="5122" creationId="{00000000-0000-0000-0000-000000000000}"/>
          </ac:picMkLst>
        </pc:picChg>
      </pc:sldChg>
      <pc:sldChg chg="modSp add del mod modShow">
        <pc:chgData name="지하람" userId="a5b6ff9c-712a-4625-8978-eefb6063f8ec" providerId="ADAL" clId="{74D75503-4105-4DF3-8957-BE2E942A9919}" dt="2021-01-07T08:31:17.530" v="2691" actId="729"/>
        <pc:sldMkLst>
          <pc:docMk/>
          <pc:sldMk cId="741377900" sldId="1886"/>
        </pc:sldMkLst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k cId="741377900" sldId="1886"/>
            <ac:spMk id="6147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k cId="741377900" sldId="1886"/>
            <ac:spMk id="6148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k cId="741377900" sldId="1886"/>
            <ac:spMk id="6149" creationId="{00000000-0000-0000-0000-000000000000}"/>
          </ac:spMkLst>
        </pc:spChg>
        <pc:picChg chg="mod">
          <ac:chgData name="지하람" userId="a5b6ff9c-712a-4625-8978-eefb6063f8ec" providerId="ADAL" clId="{74D75503-4105-4DF3-8957-BE2E942A9919}" dt="2021-01-07T07:57:44.080" v="0"/>
          <ac:picMkLst>
            <pc:docMk/>
            <pc:sldMk cId="741377900" sldId="1886"/>
            <ac:picMk id="6146" creationId="{00000000-0000-0000-0000-000000000000}"/>
          </ac:picMkLst>
        </pc:picChg>
      </pc:sldChg>
      <pc:sldChg chg="modSp add del mod modShow">
        <pc:chgData name="지하람" userId="a5b6ff9c-712a-4625-8978-eefb6063f8ec" providerId="ADAL" clId="{74D75503-4105-4DF3-8957-BE2E942A9919}" dt="2021-01-07T08:31:17.530" v="2691" actId="729"/>
        <pc:sldMkLst>
          <pc:docMk/>
          <pc:sldMk cId="684352744" sldId="1887"/>
        </pc:sldMkLst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k cId="684352744" sldId="1887"/>
            <ac:spMk id="7171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k cId="684352744" sldId="1887"/>
            <ac:spMk id="7172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k cId="684352744" sldId="1887"/>
            <ac:spMk id="7173" creationId="{00000000-0000-0000-0000-000000000000}"/>
          </ac:spMkLst>
        </pc:spChg>
        <pc:picChg chg="mod">
          <ac:chgData name="지하람" userId="a5b6ff9c-712a-4625-8978-eefb6063f8ec" providerId="ADAL" clId="{74D75503-4105-4DF3-8957-BE2E942A9919}" dt="2021-01-07T07:57:44.080" v="0"/>
          <ac:picMkLst>
            <pc:docMk/>
            <pc:sldMk cId="684352744" sldId="1887"/>
            <ac:picMk id="7170" creationId="{00000000-0000-0000-0000-000000000000}"/>
          </ac:picMkLst>
        </pc:picChg>
      </pc:sldChg>
      <pc:sldChg chg="modSp add del mod setBg modShow">
        <pc:chgData name="지하람" userId="a5b6ff9c-712a-4625-8978-eefb6063f8ec" providerId="ADAL" clId="{74D75503-4105-4DF3-8957-BE2E942A9919}" dt="2021-01-07T08:31:17.530" v="2691" actId="729"/>
        <pc:sldMkLst>
          <pc:docMk/>
          <pc:sldMk cId="387281445" sldId="1888"/>
        </pc:sldMkLst>
        <pc:picChg chg="mod">
          <ac:chgData name="지하람" userId="a5b6ff9c-712a-4625-8978-eefb6063f8ec" providerId="ADAL" clId="{74D75503-4105-4DF3-8957-BE2E942A9919}" dt="2021-01-07T07:57:44.080" v="0"/>
          <ac:picMkLst>
            <pc:docMk/>
            <pc:sldMk cId="387281445" sldId="1888"/>
            <ac:picMk id="9" creationId="{00000000-0000-0000-0000-000000000000}"/>
          </ac:picMkLst>
        </pc:picChg>
      </pc:sldChg>
      <pc:sldChg chg="modSp add del mod setBg modShow">
        <pc:chgData name="지하람" userId="a5b6ff9c-712a-4625-8978-eefb6063f8ec" providerId="ADAL" clId="{74D75503-4105-4DF3-8957-BE2E942A9919}" dt="2021-01-07T08:31:17.530" v="2691" actId="729"/>
        <pc:sldMkLst>
          <pc:docMk/>
          <pc:sldMk cId="1126382644" sldId="1889"/>
        </pc:sldMkLst>
        <pc:picChg chg="mod">
          <ac:chgData name="지하람" userId="a5b6ff9c-712a-4625-8978-eefb6063f8ec" providerId="ADAL" clId="{74D75503-4105-4DF3-8957-BE2E942A9919}" dt="2021-01-07T07:57:44.080" v="0"/>
          <ac:picMkLst>
            <pc:docMk/>
            <pc:sldMk cId="1126382644" sldId="1889"/>
            <ac:picMk id="9" creationId="{00000000-0000-0000-0000-000000000000}"/>
          </ac:picMkLst>
        </pc:picChg>
      </pc:sldChg>
      <pc:sldChg chg="modSp add del mod setBg modShow">
        <pc:chgData name="지하람" userId="a5b6ff9c-712a-4625-8978-eefb6063f8ec" providerId="ADAL" clId="{74D75503-4105-4DF3-8957-BE2E942A9919}" dt="2021-01-07T08:31:17.530" v="2691" actId="729"/>
        <pc:sldMkLst>
          <pc:docMk/>
          <pc:sldMk cId="1730422373" sldId="1890"/>
        </pc:sldMkLst>
        <pc:picChg chg="mod">
          <ac:chgData name="지하람" userId="a5b6ff9c-712a-4625-8978-eefb6063f8ec" providerId="ADAL" clId="{74D75503-4105-4DF3-8957-BE2E942A9919}" dt="2021-01-07T07:57:44.080" v="0"/>
          <ac:picMkLst>
            <pc:docMk/>
            <pc:sldMk cId="1730422373" sldId="1890"/>
            <ac:picMk id="9" creationId="{00000000-0000-0000-0000-000000000000}"/>
          </ac:picMkLst>
        </pc:picChg>
      </pc:sldChg>
      <pc:sldChg chg="modSp add del mod setBg modShow">
        <pc:chgData name="지하람" userId="a5b6ff9c-712a-4625-8978-eefb6063f8ec" providerId="ADAL" clId="{74D75503-4105-4DF3-8957-BE2E942A9919}" dt="2021-01-07T08:31:17.530" v="2691" actId="729"/>
        <pc:sldMkLst>
          <pc:docMk/>
          <pc:sldMk cId="1031412321" sldId="1891"/>
        </pc:sldMkLst>
        <pc:picChg chg="mod">
          <ac:chgData name="지하람" userId="a5b6ff9c-712a-4625-8978-eefb6063f8ec" providerId="ADAL" clId="{74D75503-4105-4DF3-8957-BE2E942A9919}" dt="2021-01-07T07:57:44.080" v="0"/>
          <ac:picMkLst>
            <pc:docMk/>
            <pc:sldMk cId="1031412321" sldId="1891"/>
            <ac:picMk id="9" creationId="{00000000-0000-0000-0000-000000000000}"/>
          </ac:picMkLst>
        </pc:picChg>
      </pc:sldChg>
      <pc:sldChg chg="modSp add del mod modShow">
        <pc:chgData name="지하람" userId="a5b6ff9c-712a-4625-8978-eefb6063f8ec" providerId="ADAL" clId="{74D75503-4105-4DF3-8957-BE2E942A9919}" dt="2021-01-07T08:29:56.675" v="2681" actId="729"/>
        <pc:sldMkLst>
          <pc:docMk/>
          <pc:sldMk cId="3502549041" sldId="1892"/>
        </pc:sldMkLst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k cId="3502549041" sldId="1892"/>
            <ac:spMk id="10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k cId="3502549041" sldId="1892"/>
            <ac:spMk id="11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k cId="3502549041" sldId="1892"/>
            <ac:spMk id="3080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k cId="3502549041" sldId="1892"/>
            <ac:spMk id="3082" creationId="{00000000-0000-0000-0000-000000000000}"/>
          </ac:spMkLst>
        </pc:spChg>
        <pc:grpChg chg="mod">
          <ac:chgData name="지하람" userId="a5b6ff9c-712a-4625-8978-eefb6063f8ec" providerId="ADAL" clId="{74D75503-4105-4DF3-8957-BE2E942A9919}" dt="2021-01-07T07:57:44.080" v="0"/>
          <ac:grpSpMkLst>
            <pc:docMk/>
            <pc:sldMk cId="3502549041" sldId="1892"/>
            <ac:grpSpMk id="3075" creationId="{00000000-0000-0000-0000-000000000000}"/>
          </ac:grpSpMkLst>
        </pc:grpChg>
        <pc:grpChg chg="mod">
          <ac:chgData name="지하람" userId="a5b6ff9c-712a-4625-8978-eefb6063f8ec" providerId="ADAL" clId="{74D75503-4105-4DF3-8957-BE2E942A9919}" dt="2021-01-07T07:57:44.080" v="0"/>
          <ac:grpSpMkLst>
            <pc:docMk/>
            <pc:sldMk cId="3502549041" sldId="1892"/>
            <ac:grpSpMk id="3076" creationId="{00000000-0000-0000-0000-000000000000}"/>
          </ac:grpSpMkLst>
        </pc:grpChg>
        <pc:picChg chg="mod">
          <ac:chgData name="지하람" userId="a5b6ff9c-712a-4625-8978-eefb6063f8ec" providerId="ADAL" clId="{74D75503-4105-4DF3-8957-BE2E942A9919}" dt="2021-01-07T07:57:44.080" v="0"/>
          <ac:picMkLst>
            <pc:docMk/>
            <pc:sldMk cId="3502549041" sldId="1892"/>
            <ac:picMk id="3074" creationId="{00000000-0000-0000-0000-000000000000}"/>
          </ac:picMkLst>
        </pc:picChg>
        <pc:picChg chg="mod">
          <ac:chgData name="지하람" userId="a5b6ff9c-712a-4625-8978-eefb6063f8ec" providerId="ADAL" clId="{74D75503-4105-4DF3-8957-BE2E942A9919}" dt="2021-01-07T07:57:44.080" v="0"/>
          <ac:picMkLst>
            <pc:docMk/>
            <pc:sldMk cId="3502549041" sldId="1892"/>
            <ac:picMk id="3079" creationId="{00000000-0000-0000-0000-000000000000}"/>
          </ac:picMkLst>
        </pc:picChg>
        <pc:picChg chg="mod">
          <ac:chgData name="지하람" userId="a5b6ff9c-712a-4625-8978-eefb6063f8ec" providerId="ADAL" clId="{74D75503-4105-4DF3-8957-BE2E942A9919}" dt="2021-01-07T07:57:44.080" v="0"/>
          <ac:picMkLst>
            <pc:docMk/>
            <pc:sldMk cId="3502549041" sldId="1892"/>
            <ac:picMk id="3081" creationId="{00000000-0000-0000-0000-000000000000}"/>
          </ac:picMkLst>
        </pc:picChg>
      </pc:sldChg>
      <pc:sldChg chg="modSp add del mod modShow">
        <pc:chgData name="지하람" userId="a5b6ff9c-712a-4625-8978-eefb6063f8ec" providerId="ADAL" clId="{74D75503-4105-4DF3-8957-BE2E942A9919}" dt="2021-01-07T08:29:56.675" v="2681" actId="729"/>
        <pc:sldMkLst>
          <pc:docMk/>
          <pc:sldMk cId="1143032949" sldId="1893"/>
        </pc:sldMkLst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k cId="1143032949" sldId="1893"/>
            <ac:spMk id="9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k cId="1143032949" sldId="1893"/>
            <ac:spMk id="10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k cId="1143032949" sldId="1893"/>
            <ac:spMk id="4104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k cId="1143032949" sldId="1893"/>
            <ac:spMk id="4106" creationId="{00000000-0000-0000-0000-000000000000}"/>
          </ac:spMkLst>
        </pc:spChg>
        <pc:grpChg chg="mod">
          <ac:chgData name="지하람" userId="a5b6ff9c-712a-4625-8978-eefb6063f8ec" providerId="ADAL" clId="{74D75503-4105-4DF3-8957-BE2E942A9919}" dt="2021-01-07T07:57:44.080" v="0"/>
          <ac:grpSpMkLst>
            <pc:docMk/>
            <pc:sldMk cId="1143032949" sldId="1893"/>
            <ac:grpSpMk id="4099" creationId="{00000000-0000-0000-0000-000000000000}"/>
          </ac:grpSpMkLst>
        </pc:grpChg>
        <pc:grpChg chg="mod">
          <ac:chgData name="지하람" userId="a5b6ff9c-712a-4625-8978-eefb6063f8ec" providerId="ADAL" clId="{74D75503-4105-4DF3-8957-BE2E942A9919}" dt="2021-01-07T07:57:44.080" v="0"/>
          <ac:grpSpMkLst>
            <pc:docMk/>
            <pc:sldMk cId="1143032949" sldId="1893"/>
            <ac:grpSpMk id="4100" creationId="{00000000-0000-0000-0000-000000000000}"/>
          </ac:grpSpMkLst>
        </pc:grpChg>
        <pc:picChg chg="mod">
          <ac:chgData name="지하람" userId="a5b6ff9c-712a-4625-8978-eefb6063f8ec" providerId="ADAL" clId="{74D75503-4105-4DF3-8957-BE2E942A9919}" dt="2021-01-07T07:57:44.080" v="0"/>
          <ac:picMkLst>
            <pc:docMk/>
            <pc:sldMk cId="1143032949" sldId="1893"/>
            <ac:picMk id="4098" creationId="{00000000-0000-0000-0000-000000000000}"/>
          </ac:picMkLst>
        </pc:picChg>
        <pc:picChg chg="mod">
          <ac:chgData name="지하람" userId="a5b6ff9c-712a-4625-8978-eefb6063f8ec" providerId="ADAL" clId="{74D75503-4105-4DF3-8957-BE2E942A9919}" dt="2021-01-07T07:57:44.080" v="0"/>
          <ac:picMkLst>
            <pc:docMk/>
            <pc:sldMk cId="1143032949" sldId="1893"/>
            <ac:picMk id="4103" creationId="{00000000-0000-0000-0000-000000000000}"/>
          </ac:picMkLst>
        </pc:picChg>
        <pc:picChg chg="mod">
          <ac:chgData name="지하람" userId="a5b6ff9c-712a-4625-8978-eefb6063f8ec" providerId="ADAL" clId="{74D75503-4105-4DF3-8957-BE2E942A9919}" dt="2021-01-07T07:57:44.080" v="0"/>
          <ac:picMkLst>
            <pc:docMk/>
            <pc:sldMk cId="1143032949" sldId="1893"/>
            <ac:picMk id="4105" creationId="{00000000-0000-0000-0000-000000000000}"/>
          </ac:picMkLst>
        </pc:picChg>
      </pc:sldChg>
      <pc:sldChg chg="modSp add del mod modShow">
        <pc:chgData name="지하람" userId="a5b6ff9c-712a-4625-8978-eefb6063f8ec" providerId="ADAL" clId="{74D75503-4105-4DF3-8957-BE2E942A9919}" dt="2021-01-07T08:29:56.675" v="2681" actId="729"/>
        <pc:sldMkLst>
          <pc:docMk/>
          <pc:sldMk cId="1303153558" sldId="1894"/>
        </pc:sldMkLst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k cId="1303153558" sldId="1894"/>
            <ac:spMk id="11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k cId="1303153558" sldId="1894"/>
            <ac:spMk id="12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k cId="1303153558" sldId="1894"/>
            <ac:spMk id="5128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k cId="1303153558" sldId="1894"/>
            <ac:spMk id="5130" creationId="{00000000-0000-0000-0000-000000000000}"/>
          </ac:spMkLst>
        </pc:spChg>
        <pc:grpChg chg="mod">
          <ac:chgData name="지하람" userId="a5b6ff9c-712a-4625-8978-eefb6063f8ec" providerId="ADAL" clId="{74D75503-4105-4DF3-8957-BE2E942A9919}" dt="2021-01-07T07:57:44.080" v="0"/>
          <ac:grpSpMkLst>
            <pc:docMk/>
            <pc:sldMk cId="1303153558" sldId="1894"/>
            <ac:grpSpMk id="5123" creationId="{00000000-0000-0000-0000-000000000000}"/>
          </ac:grpSpMkLst>
        </pc:grpChg>
        <pc:grpChg chg="mod">
          <ac:chgData name="지하람" userId="a5b6ff9c-712a-4625-8978-eefb6063f8ec" providerId="ADAL" clId="{74D75503-4105-4DF3-8957-BE2E942A9919}" dt="2021-01-07T07:57:44.080" v="0"/>
          <ac:grpSpMkLst>
            <pc:docMk/>
            <pc:sldMk cId="1303153558" sldId="1894"/>
            <ac:grpSpMk id="5124" creationId="{00000000-0000-0000-0000-000000000000}"/>
          </ac:grpSpMkLst>
        </pc:grpChg>
        <pc:picChg chg="mod">
          <ac:chgData name="지하람" userId="a5b6ff9c-712a-4625-8978-eefb6063f8ec" providerId="ADAL" clId="{74D75503-4105-4DF3-8957-BE2E942A9919}" dt="2021-01-07T07:57:44.080" v="0"/>
          <ac:picMkLst>
            <pc:docMk/>
            <pc:sldMk cId="1303153558" sldId="1894"/>
            <ac:picMk id="5122" creationId="{00000000-0000-0000-0000-000000000000}"/>
          </ac:picMkLst>
        </pc:picChg>
        <pc:picChg chg="mod">
          <ac:chgData name="지하람" userId="a5b6ff9c-712a-4625-8978-eefb6063f8ec" providerId="ADAL" clId="{74D75503-4105-4DF3-8957-BE2E942A9919}" dt="2021-01-07T07:57:44.080" v="0"/>
          <ac:picMkLst>
            <pc:docMk/>
            <pc:sldMk cId="1303153558" sldId="1894"/>
            <ac:picMk id="5127" creationId="{00000000-0000-0000-0000-000000000000}"/>
          </ac:picMkLst>
        </pc:picChg>
        <pc:picChg chg="mod">
          <ac:chgData name="지하람" userId="a5b6ff9c-712a-4625-8978-eefb6063f8ec" providerId="ADAL" clId="{74D75503-4105-4DF3-8957-BE2E942A9919}" dt="2021-01-07T07:57:44.080" v="0"/>
          <ac:picMkLst>
            <pc:docMk/>
            <pc:sldMk cId="1303153558" sldId="1894"/>
            <ac:picMk id="5129" creationId="{00000000-0000-0000-0000-000000000000}"/>
          </ac:picMkLst>
        </pc:picChg>
      </pc:sldChg>
      <pc:sldChg chg="modSp add del mod modShow">
        <pc:chgData name="지하람" userId="a5b6ff9c-712a-4625-8978-eefb6063f8ec" providerId="ADAL" clId="{74D75503-4105-4DF3-8957-BE2E942A9919}" dt="2021-01-07T08:29:56.675" v="2681" actId="729"/>
        <pc:sldMkLst>
          <pc:docMk/>
          <pc:sldMk cId="3707773894" sldId="1895"/>
        </pc:sldMkLst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k cId="3707773894" sldId="1895"/>
            <ac:spMk id="9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k cId="3707773894" sldId="1895"/>
            <ac:spMk id="10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k cId="3707773894" sldId="1895"/>
            <ac:spMk id="6152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k cId="3707773894" sldId="1895"/>
            <ac:spMk id="6154" creationId="{00000000-0000-0000-0000-000000000000}"/>
          </ac:spMkLst>
        </pc:spChg>
        <pc:grpChg chg="mod">
          <ac:chgData name="지하람" userId="a5b6ff9c-712a-4625-8978-eefb6063f8ec" providerId="ADAL" clId="{74D75503-4105-4DF3-8957-BE2E942A9919}" dt="2021-01-07T07:57:44.080" v="0"/>
          <ac:grpSpMkLst>
            <pc:docMk/>
            <pc:sldMk cId="3707773894" sldId="1895"/>
            <ac:grpSpMk id="6147" creationId="{00000000-0000-0000-0000-000000000000}"/>
          </ac:grpSpMkLst>
        </pc:grpChg>
        <pc:grpChg chg="mod">
          <ac:chgData name="지하람" userId="a5b6ff9c-712a-4625-8978-eefb6063f8ec" providerId="ADAL" clId="{74D75503-4105-4DF3-8957-BE2E942A9919}" dt="2021-01-07T07:57:44.080" v="0"/>
          <ac:grpSpMkLst>
            <pc:docMk/>
            <pc:sldMk cId="3707773894" sldId="1895"/>
            <ac:grpSpMk id="6148" creationId="{00000000-0000-0000-0000-000000000000}"/>
          </ac:grpSpMkLst>
        </pc:grpChg>
        <pc:picChg chg="mod">
          <ac:chgData name="지하람" userId="a5b6ff9c-712a-4625-8978-eefb6063f8ec" providerId="ADAL" clId="{74D75503-4105-4DF3-8957-BE2E942A9919}" dt="2021-01-07T07:57:44.080" v="0"/>
          <ac:picMkLst>
            <pc:docMk/>
            <pc:sldMk cId="3707773894" sldId="1895"/>
            <ac:picMk id="6146" creationId="{00000000-0000-0000-0000-000000000000}"/>
          </ac:picMkLst>
        </pc:picChg>
        <pc:picChg chg="mod">
          <ac:chgData name="지하람" userId="a5b6ff9c-712a-4625-8978-eefb6063f8ec" providerId="ADAL" clId="{74D75503-4105-4DF3-8957-BE2E942A9919}" dt="2021-01-07T07:57:44.080" v="0"/>
          <ac:picMkLst>
            <pc:docMk/>
            <pc:sldMk cId="3707773894" sldId="1895"/>
            <ac:picMk id="6151" creationId="{00000000-0000-0000-0000-000000000000}"/>
          </ac:picMkLst>
        </pc:picChg>
        <pc:picChg chg="mod">
          <ac:chgData name="지하람" userId="a5b6ff9c-712a-4625-8978-eefb6063f8ec" providerId="ADAL" clId="{74D75503-4105-4DF3-8957-BE2E942A9919}" dt="2021-01-07T07:57:44.080" v="0"/>
          <ac:picMkLst>
            <pc:docMk/>
            <pc:sldMk cId="3707773894" sldId="1895"/>
            <ac:picMk id="6153" creationId="{00000000-0000-0000-0000-000000000000}"/>
          </ac:picMkLst>
        </pc:picChg>
      </pc:sldChg>
      <pc:sldChg chg="modSp add del mod modShow">
        <pc:chgData name="지하람" userId="a5b6ff9c-712a-4625-8978-eefb6063f8ec" providerId="ADAL" clId="{74D75503-4105-4DF3-8957-BE2E942A9919}" dt="2021-01-07T08:29:56.675" v="2681" actId="729"/>
        <pc:sldMkLst>
          <pc:docMk/>
          <pc:sldMk cId="3227223263" sldId="1896"/>
        </pc:sldMkLst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k cId="3227223263" sldId="1896"/>
            <ac:spMk id="9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k cId="3227223263" sldId="1896"/>
            <ac:spMk id="10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k cId="3227223263" sldId="1896"/>
            <ac:spMk id="7176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k cId="3227223263" sldId="1896"/>
            <ac:spMk id="7178" creationId="{00000000-0000-0000-0000-000000000000}"/>
          </ac:spMkLst>
        </pc:spChg>
        <pc:grpChg chg="mod">
          <ac:chgData name="지하람" userId="a5b6ff9c-712a-4625-8978-eefb6063f8ec" providerId="ADAL" clId="{74D75503-4105-4DF3-8957-BE2E942A9919}" dt="2021-01-07T07:57:44.080" v="0"/>
          <ac:grpSpMkLst>
            <pc:docMk/>
            <pc:sldMk cId="3227223263" sldId="1896"/>
            <ac:grpSpMk id="7171" creationId="{00000000-0000-0000-0000-000000000000}"/>
          </ac:grpSpMkLst>
        </pc:grpChg>
        <pc:grpChg chg="mod">
          <ac:chgData name="지하람" userId="a5b6ff9c-712a-4625-8978-eefb6063f8ec" providerId="ADAL" clId="{74D75503-4105-4DF3-8957-BE2E942A9919}" dt="2021-01-07T07:57:44.080" v="0"/>
          <ac:grpSpMkLst>
            <pc:docMk/>
            <pc:sldMk cId="3227223263" sldId="1896"/>
            <ac:grpSpMk id="7172" creationId="{00000000-0000-0000-0000-000000000000}"/>
          </ac:grpSpMkLst>
        </pc:grpChg>
        <pc:picChg chg="mod">
          <ac:chgData name="지하람" userId="a5b6ff9c-712a-4625-8978-eefb6063f8ec" providerId="ADAL" clId="{74D75503-4105-4DF3-8957-BE2E942A9919}" dt="2021-01-07T07:57:44.080" v="0"/>
          <ac:picMkLst>
            <pc:docMk/>
            <pc:sldMk cId="3227223263" sldId="1896"/>
            <ac:picMk id="7170" creationId="{00000000-0000-0000-0000-000000000000}"/>
          </ac:picMkLst>
        </pc:picChg>
        <pc:picChg chg="mod">
          <ac:chgData name="지하람" userId="a5b6ff9c-712a-4625-8978-eefb6063f8ec" providerId="ADAL" clId="{74D75503-4105-4DF3-8957-BE2E942A9919}" dt="2021-01-07T07:57:44.080" v="0"/>
          <ac:picMkLst>
            <pc:docMk/>
            <pc:sldMk cId="3227223263" sldId="1896"/>
            <ac:picMk id="7175" creationId="{00000000-0000-0000-0000-000000000000}"/>
          </ac:picMkLst>
        </pc:picChg>
        <pc:picChg chg="mod">
          <ac:chgData name="지하람" userId="a5b6ff9c-712a-4625-8978-eefb6063f8ec" providerId="ADAL" clId="{74D75503-4105-4DF3-8957-BE2E942A9919}" dt="2021-01-07T07:57:44.080" v="0"/>
          <ac:picMkLst>
            <pc:docMk/>
            <pc:sldMk cId="3227223263" sldId="1896"/>
            <ac:picMk id="7177" creationId="{00000000-0000-0000-0000-000000000000}"/>
          </ac:picMkLst>
        </pc:picChg>
      </pc:sldChg>
      <pc:sldChg chg="modSp add del mod modShow">
        <pc:chgData name="지하람" userId="a5b6ff9c-712a-4625-8978-eefb6063f8ec" providerId="ADAL" clId="{74D75503-4105-4DF3-8957-BE2E942A9919}" dt="2021-01-07T08:29:56.675" v="2681" actId="729"/>
        <pc:sldMkLst>
          <pc:docMk/>
          <pc:sldMk cId="2058424894" sldId="1897"/>
        </pc:sldMkLst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k cId="2058424894" sldId="1897"/>
            <ac:spMk id="9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k cId="2058424894" sldId="1897"/>
            <ac:spMk id="10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k cId="2058424894" sldId="1897"/>
            <ac:spMk id="8200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k cId="2058424894" sldId="1897"/>
            <ac:spMk id="8202" creationId="{00000000-0000-0000-0000-000000000000}"/>
          </ac:spMkLst>
        </pc:spChg>
        <pc:grpChg chg="mod">
          <ac:chgData name="지하람" userId="a5b6ff9c-712a-4625-8978-eefb6063f8ec" providerId="ADAL" clId="{74D75503-4105-4DF3-8957-BE2E942A9919}" dt="2021-01-07T07:57:44.080" v="0"/>
          <ac:grpSpMkLst>
            <pc:docMk/>
            <pc:sldMk cId="2058424894" sldId="1897"/>
            <ac:grpSpMk id="8195" creationId="{00000000-0000-0000-0000-000000000000}"/>
          </ac:grpSpMkLst>
        </pc:grpChg>
        <pc:grpChg chg="mod">
          <ac:chgData name="지하람" userId="a5b6ff9c-712a-4625-8978-eefb6063f8ec" providerId="ADAL" clId="{74D75503-4105-4DF3-8957-BE2E942A9919}" dt="2021-01-07T07:57:44.080" v="0"/>
          <ac:grpSpMkLst>
            <pc:docMk/>
            <pc:sldMk cId="2058424894" sldId="1897"/>
            <ac:grpSpMk id="8196" creationId="{00000000-0000-0000-0000-000000000000}"/>
          </ac:grpSpMkLst>
        </pc:grpChg>
        <pc:picChg chg="mod">
          <ac:chgData name="지하람" userId="a5b6ff9c-712a-4625-8978-eefb6063f8ec" providerId="ADAL" clId="{74D75503-4105-4DF3-8957-BE2E942A9919}" dt="2021-01-07T07:57:44.080" v="0"/>
          <ac:picMkLst>
            <pc:docMk/>
            <pc:sldMk cId="2058424894" sldId="1897"/>
            <ac:picMk id="8194" creationId="{00000000-0000-0000-0000-000000000000}"/>
          </ac:picMkLst>
        </pc:picChg>
        <pc:picChg chg="mod">
          <ac:chgData name="지하람" userId="a5b6ff9c-712a-4625-8978-eefb6063f8ec" providerId="ADAL" clId="{74D75503-4105-4DF3-8957-BE2E942A9919}" dt="2021-01-07T07:57:44.080" v="0"/>
          <ac:picMkLst>
            <pc:docMk/>
            <pc:sldMk cId="2058424894" sldId="1897"/>
            <ac:picMk id="8199" creationId="{00000000-0000-0000-0000-000000000000}"/>
          </ac:picMkLst>
        </pc:picChg>
        <pc:picChg chg="mod">
          <ac:chgData name="지하람" userId="a5b6ff9c-712a-4625-8978-eefb6063f8ec" providerId="ADAL" clId="{74D75503-4105-4DF3-8957-BE2E942A9919}" dt="2021-01-07T07:57:44.080" v="0"/>
          <ac:picMkLst>
            <pc:docMk/>
            <pc:sldMk cId="2058424894" sldId="1897"/>
            <ac:picMk id="8201" creationId="{00000000-0000-0000-0000-000000000000}"/>
          </ac:picMkLst>
        </pc:picChg>
      </pc:sldChg>
      <pc:sldChg chg="modSp add del mod modShow">
        <pc:chgData name="지하람" userId="a5b6ff9c-712a-4625-8978-eefb6063f8ec" providerId="ADAL" clId="{74D75503-4105-4DF3-8957-BE2E942A9919}" dt="2021-01-07T08:29:56.675" v="2681" actId="729"/>
        <pc:sldMkLst>
          <pc:docMk/>
          <pc:sldMk cId="3466351545" sldId="1898"/>
        </pc:sldMkLst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k cId="3466351545" sldId="1898"/>
            <ac:spMk id="9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k cId="3466351545" sldId="1898"/>
            <ac:spMk id="10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k cId="3466351545" sldId="1898"/>
            <ac:spMk id="9224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k cId="3466351545" sldId="1898"/>
            <ac:spMk id="9226" creationId="{00000000-0000-0000-0000-000000000000}"/>
          </ac:spMkLst>
        </pc:spChg>
        <pc:grpChg chg="mod">
          <ac:chgData name="지하람" userId="a5b6ff9c-712a-4625-8978-eefb6063f8ec" providerId="ADAL" clId="{74D75503-4105-4DF3-8957-BE2E942A9919}" dt="2021-01-07T07:57:44.080" v="0"/>
          <ac:grpSpMkLst>
            <pc:docMk/>
            <pc:sldMk cId="3466351545" sldId="1898"/>
            <ac:grpSpMk id="9219" creationId="{00000000-0000-0000-0000-000000000000}"/>
          </ac:grpSpMkLst>
        </pc:grpChg>
        <pc:grpChg chg="mod">
          <ac:chgData name="지하람" userId="a5b6ff9c-712a-4625-8978-eefb6063f8ec" providerId="ADAL" clId="{74D75503-4105-4DF3-8957-BE2E942A9919}" dt="2021-01-07T07:57:44.080" v="0"/>
          <ac:grpSpMkLst>
            <pc:docMk/>
            <pc:sldMk cId="3466351545" sldId="1898"/>
            <ac:grpSpMk id="9220" creationId="{00000000-0000-0000-0000-000000000000}"/>
          </ac:grpSpMkLst>
        </pc:grpChg>
        <pc:picChg chg="mod">
          <ac:chgData name="지하람" userId="a5b6ff9c-712a-4625-8978-eefb6063f8ec" providerId="ADAL" clId="{74D75503-4105-4DF3-8957-BE2E942A9919}" dt="2021-01-07T07:57:44.080" v="0"/>
          <ac:picMkLst>
            <pc:docMk/>
            <pc:sldMk cId="3466351545" sldId="1898"/>
            <ac:picMk id="9218" creationId="{00000000-0000-0000-0000-000000000000}"/>
          </ac:picMkLst>
        </pc:picChg>
        <pc:picChg chg="mod">
          <ac:chgData name="지하람" userId="a5b6ff9c-712a-4625-8978-eefb6063f8ec" providerId="ADAL" clId="{74D75503-4105-4DF3-8957-BE2E942A9919}" dt="2021-01-07T07:57:44.080" v="0"/>
          <ac:picMkLst>
            <pc:docMk/>
            <pc:sldMk cId="3466351545" sldId="1898"/>
            <ac:picMk id="9223" creationId="{00000000-0000-0000-0000-000000000000}"/>
          </ac:picMkLst>
        </pc:picChg>
        <pc:picChg chg="mod">
          <ac:chgData name="지하람" userId="a5b6ff9c-712a-4625-8978-eefb6063f8ec" providerId="ADAL" clId="{74D75503-4105-4DF3-8957-BE2E942A9919}" dt="2021-01-07T07:57:44.080" v="0"/>
          <ac:picMkLst>
            <pc:docMk/>
            <pc:sldMk cId="3466351545" sldId="1898"/>
            <ac:picMk id="9225" creationId="{00000000-0000-0000-0000-000000000000}"/>
          </ac:picMkLst>
        </pc:picChg>
      </pc:sldChg>
      <pc:sldChg chg="modSp add del mod modShow">
        <pc:chgData name="지하람" userId="a5b6ff9c-712a-4625-8978-eefb6063f8ec" providerId="ADAL" clId="{74D75503-4105-4DF3-8957-BE2E942A9919}" dt="2021-01-07T08:29:56.675" v="2681" actId="729"/>
        <pc:sldMkLst>
          <pc:docMk/>
          <pc:sldMk cId="1917884688" sldId="1899"/>
        </pc:sldMkLst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k cId="1917884688" sldId="1899"/>
            <ac:spMk id="9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k cId="1917884688" sldId="1899"/>
            <ac:spMk id="10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k cId="1917884688" sldId="1899"/>
            <ac:spMk id="10248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k cId="1917884688" sldId="1899"/>
            <ac:spMk id="10250" creationId="{00000000-0000-0000-0000-000000000000}"/>
          </ac:spMkLst>
        </pc:spChg>
        <pc:grpChg chg="mod">
          <ac:chgData name="지하람" userId="a5b6ff9c-712a-4625-8978-eefb6063f8ec" providerId="ADAL" clId="{74D75503-4105-4DF3-8957-BE2E942A9919}" dt="2021-01-07T07:57:44.080" v="0"/>
          <ac:grpSpMkLst>
            <pc:docMk/>
            <pc:sldMk cId="1917884688" sldId="1899"/>
            <ac:grpSpMk id="10243" creationId="{00000000-0000-0000-0000-000000000000}"/>
          </ac:grpSpMkLst>
        </pc:grpChg>
        <pc:grpChg chg="mod">
          <ac:chgData name="지하람" userId="a5b6ff9c-712a-4625-8978-eefb6063f8ec" providerId="ADAL" clId="{74D75503-4105-4DF3-8957-BE2E942A9919}" dt="2021-01-07T07:57:44.080" v="0"/>
          <ac:grpSpMkLst>
            <pc:docMk/>
            <pc:sldMk cId="1917884688" sldId="1899"/>
            <ac:grpSpMk id="10244" creationId="{00000000-0000-0000-0000-000000000000}"/>
          </ac:grpSpMkLst>
        </pc:grpChg>
        <pc:picChg chg="mod">
          <ac:chgData name="지하람" userId="a5b6ff9c-712a-4625-8978-eefb6063f8ec" providerId="ADAL" clId="{74D75503-4105-4DF3-8957-BE2E942A9919}" dt="2021-01-07T07:57:44.080" v="0"/>
          <ac:picMkLst>
            <pc:docMk/>
            <pc:sldMk cId="1917884688" sldId="1899"/>
            <ac:picMk id="10242" creationId="{00000000-0000-0000-0000-000000000000}"/>
          </ac:picMkLst>
        </pc:picChg>
        <pc:picChg chg="mod">
          <ac:chgData name="지하람" userId="a5b6ff9c-712a-4625-8978-eefb6063f8ec" providerId="ADAL" clId="{74D75503-4105-4DF3-8957-BE2E942A9919}" dt="2021-01-07T07:57:44.080" v="0"/>
          <ac:picMkLst>
            <pc:docMk/>
            <pc:sldMk cId="1917884688" sldId="1899"/>
            <ac:picMk id="10247" creationId="{00000000-0000-0000-0000-000000000000}"/>
          </ac:picMkLst>
        </pc:picChg>
        <pc:picChg chg="mod">
          <ac:chgData name="지하람" userId="a5b6ff9c-712a-4625-8978-eefb6063f8ec" providerId="ADAL" clId="{74D75503-4105-4DF3-8957-BE2E942A9919}" dt="2021-01-07T07:57:44.080" v="0"/>
          <ac:picMkLst>
            <pc:docMk/>
            <pc:sldMk cId="1917884688" sldId="1899"/>
            <ac:picMk id="10249" creationId="{00000000-0000-0000-0000-000000000000}"/>
          </ac:picMkLst>
        </pc:picChg>
      </pc:sldChg>
      <pc:sldChg chg="modSp add del mod modShow">
        <pc:chgData name="지하람" userId="a5b6ff9c-712a-4625-8978-eefb6063f8ec" providerId="ADAL" clId="{74D75503-4105-4DF3-8957-BE2E942A9919}" dt="2021-01-07T08:29:56.675" v="2681" actId="729"/>
        <pc:sldMkLst>
          <pc:docMk/>
          <pc:sldMk cId="3262866110" sldId="1900"/>
        </pc:sldMkLst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k cId="3262866110" sldId="1900"/>
            <ac:spMk id="9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k cId="3262866110" sldId="1900"/>
            <ac:spMk id="10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k cId="3262866110" sldId="1900"/>
            <ac:spMk id="11272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k cId="3262866110" sldId="1900"/>
            <ac:spMk id="11274" creationId="{00000000-0000-0000-0000-000000000000}"/>
          </ac:spMkLst>
        </pc:spChg>
        <pc:grpChg chg="mod">
          <ac:chgData name="지하람" userId="a5b6ff9c-712a-4625-8978-eefb6063f8ec" providerId="ADAL" clId="{74D75503-4105-4DF3-8957-BE2E942A9919}" dt="2021-01-07T07:57:44.080" v="0"/>
          <ac:grpSpMkLst>
            <pc:docMk/>
            <pc:sldMk cId="3262866110" sldId="1900"/>
            <ac:grpSpMk id="11267" creationId="{00000000-0000-0000-0000-000000000000}"/>
          </ac:grpSpMkLst>
        </pc:grpChg>
        <pc:grpChg chg="mod">
          <ac:chgData name="지하람" userId="a5b6ff9c-712a-4625-8978-eefb6063f8ec" providerId="ADAL" clId="{74D75503-4105-4DF3-8957-BE2E942A9919}" dt="2021-01-07T07:57:44.080" v="0"/>
          <ac:grpSpMkLst>
            <pc:docMk/>
            <pc:sldMk cId="3262866110" sldId="1900"/>
            <ac:grpSpMk id="11268" creationId="{00000000-0000-0000-0000-000000000000}"/>
          </ac:grpSpMkLst>
        </pc:grpChg>
        <pc:picChg chg="mod">
          <ac:chgData name="지하람" userId="a5b6ff9c-712a-4625-8978-eefb6063f8ec" providerId="ADAL" clId="{74D75503-4105-4DF3-8957-BE2E942A9919}" dt="2021-01-07T07:57:44.080" v="0"/>
          <ac:picMkLst>
            <pc:docMk/>
            <pc:sldMk cId="3262866110" sldId="1900"/>
            <ac:picMk id="11266" creationId="{00000000-0000-0000-0000-000000000000}"/>
          </ac:picMkLst>
        </pc:picChg>
        <pc:picChg chg="mod">
          <ac:chgData name="지하람" userId="a5b6ff9c-712a-4625-8978-eefb6063f8ec" providerId="ADAL" clId="{74D75503-4105-4DF3-8957-BE2E942A9919}" dt="2021-01-07T07:57:44.080" v="0"/>
          <ac:picMkLst>
            <pc:docMk/>
            <pc:sldMk cId="3262866110" sldId="1900"/>
            <ac:picMk id="11271" creationId="{00000000-0000-0000-0000-000000000000}"/>
          </ac:picMkLst>
        </pc:picChg>
        <pc:picChg chg="mod">
          <ac:chgData name="지하람" userId="a5b6ff9c-712a-4625-8978-eefb6063f8ec" providerId="ADAL" clId="{74D75503-4105-4DF3-8957-BE2E942A9919}" dt="2021-01-07T07:57:44.080" v="0"/>
          <ac:picMkLst>
            <pc:docMk/>
            <pc:sldMk cId="3262866110" sldId="1900"/>
            <ac:picMk id="11273" creationId="{00000000-0000-0000-0000-000000000000}"/>
          </ac:picMkLst>
        </pc:picChg>
      </pc:sldChg>
      <pc:sldChg chg="modSp add del mod modShow">
        <pc:chgData name="지하람" userId="a5b6ff9c-712a-4625-8978-eefb6063f8ec" providerId="ADAL" clId="{74D75503-4105-4DF3-8957-BE2E942A9919}" dt="2021-01-07T08:29:56.675" v="2681" actId="729"/>
        <pc:sldMkLst>
          <pc:docMk/>
          <pc:sldMk cId="1545737437" sldId="1901"/>
        </pc:sldMkLst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k cId="1545737437" sldId="1901"/>
            <ac:spMk id="9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k cId="1545737437" sldId="1901"/>
            <ac:spMk id="10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k cId="1545737437" sldId="1901"/>
            <ac:spMk id="12296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k cId="1545737437" sldId="1901"/>
            <ac:spMk id="12298" creationId="{00000000-0000-0000-0000-000000000000}"/>
          </ac:spMkLst>
        </pc:spChg>
        <pc:grpChg chg="mod">
          <ac:chgData name="지하람" userId="a5b6ff9c-712a-4625-8978-eefb6063f8ec" providerId="ADAL" clId="{74D75503-4105-4DF3-8957-BE2E942A9919}" dt="2021-01-07T07:57:44.080" v="0"/>
          <ac:grpSpMkLst>
            <pc:docMk/>
            <pc:sldMk cId="1545737437" sldId="1901"/>
            <ac:grpSpMk id="12291" creationId="{00000000-0000-0000-0000-000000000000}"/>
          </ac:grpSpMkLst>
        </pc:grpChg>
        <pc:grpChg chg="mod">
          <ac:chgData name="지하람" userId="a5b6ff9c-712a-4625-8978-eefb6063f8ec" providerId="ADAL" clId="{74D75503-4105-4DF3-8957-BE2E942A9919}" dt="2021-01-07T07:57:44.080" v="0"/>
          <ac:grpSpMkLst>
            <pc:docMk/>
            <pc:sldMk cId="1545737437" sldId="1901"/>
            <ac:grpSpMk id="12292" creationId="{00000000-0000-0000-0000-000000000000}"/>
          </ac:grpSpMkLst>
        </pc:grpChg>
        <pc:picChg chg="mod">
          <ac:chgData name="지하람" userId="a5b6ff9c-712a-4625-8978-eefb6063f8ec" providerId="ADAL" clId="{74D75503-4105-4DF3-8957-BE2E942A9919}" dt="2021-01-07T07:57:44.080" v="0"/>
          <ac:picMkLst>
            <pc:docMk/>
            <pc:sldMk cId="1545737437" sldId="1901"/>
            <ac:picMk id="12290" creationId="{00000000-0000-0000-0000-000000000000}"/>
          </ac:picMkLst>
        </pc:picChg>
        <pc:picChg chg="mod">
          <ac:chgData name="지하람" userId="a5b6ff9c-712a-4625-8978-eefb6063f8ec" providerId="ADAL" clId="{74D75503-4105-4DF3-8957-BE2E942A9919}" dt="2021-01-07T07:57:44.080" v="0"/>
          <ac:picMkLst>
            <pc:docMk/>
            <pc:sldMk cId="1545737437" sldId="1901"/>
            <ac:picMk id="12295" creationId="{00000000-0000-0000-0000-000000000000}"/>
          </ac:picMkLst>
        </pc:picChg>
        <pc:picChg chg="mod">
          <ac:chgData name="지하람" userId="a5b6ff9c-712a-4625-8978-eefb6063f8ec" providerId="ADAL" clId="{74D75503-4105-4DF3-8957-BE2E942A9919}" dt="2021-01-07T07:57:44.080" v="0"/>
          <ac:picMkLst>
            <pc:docMk/>
            <pc:sldMk cId="1545737437" sldId="1901"/>
            <ac:picMk id="12297" creationId="{00000000-0000-0000-0000-000000000000}"/>
          </ac:picMkLst>
        </pc:picChg>
      </pc:sldChg>
      <pc:sldChg chg="modSp add del mod modShow">
        <pc:chgData name="지하람" userId="a5b6ff9c-712a-4625-8978-eefb6063f8ec" providerId="ADAL" clId="{74D75503-4105-4DF3-8957-BE2E942A9919}" dt="2021-01-07T08:29:56.675" v="2681" actId="729"/>
        <pc:sldMkLst>
          <pc:docMk/>
          <pc:sldMk cId="3858980958" sldId="1902"/>
        </pc:sldMkLst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k cId="3858980958" sldId="1902"/>
            <ac:spMk id="9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k cId="3858980958" sldId="1902"/>
            <ac:spMk id="10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k cId="3858980958" sldId="1902"/>
            <ac:spMk id="13320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k cId="3858980958" sldId="1902"/>
            <ac:spMk id="13322" creationId="{00000000-0000-0000-0000-000000000000}"/>
          </ac:spMkLst>
        </pc:spChg>
        <pc:grpChg chg="mod">
          <ac:chgData name="지하람" userId="a5b6ff9c-712a-4625-8978-eefb6063f8ec" providerId="ADAL" clId="{74D75503-4105-4DF3-8957-BE2E942A9919}" dt="2021-01-07T07:57:44.080" v="0"/>
          <ac:grpSpMkLst>
            <pc:docMk/>
            <pc:sldMk cId="3858980958" sldId="1902"/>
            <ac:grpSpMk id="13315" creationId="{00000000-0000-0000-0000-000000000000}"/>
          </ac:grpSpMkLst>
        </pc:grpChg>
        <pc:grpChg chg="mod">
          <ac:chgData name="지하람" userId="a5b6ff9c-712a-4625-8978-eefb6063f8ec" providerId="ADAL" clId="{74D75503-4105-4DF3-8957-BE2E942A9919}" dt="2021-01-07T07:57:44.080" v="0"/>
          <ac:grpSpMkLst>
            <pc:docMk/>
            <pc:sldMk cId="3858980958" sldId="1902"/>
            <ac:grpSpMk id="13316" creationId="{00000000-0000-0000-0000-000000000000}"/>
          </ac:grpSpMkLst>
        </pc:grpChg>
        <pc:picChg chg="mod">
          <ac:chgData name="지하람" userId="a5b6ff9c-712a-4625-8978-eefb6063f8ec" providerId="ADAL" clId="{74D75503-4105-4DF3-8957-BE2E942A9919}" dt="2021-01-07T07:57:44.080" v="0"/>
          <ac:picMkLst>
            <pc:docMk/>
            <pc:sldMk cId="3858980958" sldId="1902"/>
            <ac:picMk id="13314" creationId="{00000000-0000-0000-0000-000000000000}"/>
          </ac:picMkLst>
        </pc:picChg>
        <pc:picChg chg="mod">
          <ac:chgData name="지하람" userId="a5b6ff9c-712a-4625-8978-eefb6063f8ec" providerId="ADAL" clId="{74D75503-4105-4DF3-8957-BE2E942A9919}" dt="2021-01-07T07:57:44.080" v="0"/>
          <ac:picMkLst>
            <pc:docMk/>
            <pc:sldMk cId="3858980958" sldId="1902"/>
            <ac:picMk id="13319" creationId="{00000000-0000-0000-0000-000000000000}"/>
          </ac:picMkLst>
        </pc:picChg>
        <pc:picChg chg="mod">
          <ac:chgData name="지하람" userId="a5b6ff9c-712a-4625-8978-eefb6063f8ec" providerId="ADAL" clId="{74D75503-4105-4DF3-8957-BE2E942A9919}" dt="2021-01-07T07:57:44.080" v="0"/>
          <ac:picMkLst>
            <pc:docMk/>
            <pc:sldMk cId="3858980958" sldId="1902"/>
            <ac:picMk id="13321" creationId="{00000000-0000-0000-0000-000000000000}"/>
          </ac:picMkLst>
        </pc:picChg>
      </pc:sldChg>
      <pc:sldChg chg="modSp add del mod modShow">
        <pc:chgData name="지하람" userId="a5b6ff9c-712a-4625-8978-eefb6063f8ec" providerId="ADAL" clId="{74D75503-4105-4DF3-8957-BE2E942A9919}" dt="2021-01-07T08:29:56.675" v="2681" actId="729"/>
        <pc:sldMkLst>
          <pc:docMk/>
          <pc:sldMk cId="445062420" sldId="1903"/>
        </pc:sldMkLst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k cId="445062420" sldId="1903"/>
            <ac:spMk id="9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k cId="445062420" sldId="1903"/>
            <ac:spMk id="10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k cId="445062420" sldId="1903"/>
            <ac:spMk id="14344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k cId="445062420" sldId="1903"/>
            <ac:spMk id="14346" creationId="{00000000-0000-0000-0000-000000000000}"/>
          </ac:spMkLst>
        </pc:spChg>
        <pc:grpChg chg="mod">
          <ac:chgData name="지하람" userId="a5b6ff9c-712a-4625-8978-eefb6063f8ec" providerId="ADAL" clId="{74D75503-4105-4DF3-8957-BE2E942A9919}" dt="2021-01-07T07:57:44.080" v="0"/>
          <ac:grpSpMkLst>
            <pc:docMk/>
            <pc:sldMk cId="445062420" sldId="1903"/>
            <ac:grpSpMk id="14339" creationId="{00000000-0000-0000-0000-000000000000}"/>
          </ac:grpSpMkLst>
        </pc:grpChg>
        <pc:grpChg chg="mod">
          <ac:chgData name="지하람" userId="a5b6ff9c-712a-4625-8978-eefb6063f8ec" providerId="ADAL" clId="{74D75503-4105-4DF3-8957-BE2E942A9919}" dt="2021-01-07T07:57:44.080" v="0"/>
          <ac:grpSpMkLst>
            <pc:docMk/>
            <pc:sldMk cId="445062420" sldId="1903"/>
            <ac:grpSpMk id="14340" creationId="{00000000-0000-0000-0000-000000000000}"/>
          </ac:grpSpMkLst>
        </pc:grpChg>
        <pc:picChg chg="mod">
          <ac:chgData name="지하람" userId="a5b6ff9c-712a-4625-8978-eefb6063f8ec" providerId="ADAL" clId="{74D75503-4105-4DF3-8957-BE2E942A9919}" dt="2021-01-07T07:57:44.080" v="0"/>
          <ac:picMkLst>
            <pc:docMk/>
            <pc:sldMk cId="445062420" sldId="1903"/>
            <ac:picMk id="14338" creationId="{00000000-0000-0000-0000-000000000000}"/>
          </ac:picMkLst>
        </pc:picChg>
        <pc:picChg chg="mod">
          <ac:chgData name="지하람" userId="a5b6ff9c-712a-4625-8978-eefb6063f8ec" providerId="ADAL" clId="{74D75503-4105-4DF3-8957-BE2E942A9919}" dt="2021-01-07T07:57:44.080" v="0"/>
          <ac:picMkLst>
            <pc:docMk/>
            <pc:sldMk cId="445062420" sldId="1903"/>
            <ac:picMk id="14343" creationId="{00000000-0000-0000-0000-000000000000}"/>
          </ac:picMkLst>
        </pc:picChg>
        <pc:picChg chg="mod">
          <ac:chgData name="지하람" userId="a5b6ff9c-712a-4625-8978-eefb6063f8ec" providerId="ADAL" clId="{74D75503-4105-4DF3-8957-BE2E942A9919}" dt="2021-01-07T07:57:44.080" v="0"/>
          <ac:picMkLst>
            <pc:docMk/>
            <pc:sldMk cId="445062420" sldId="1903"/>
            <ac:picMk id="14345" creationId="{00000000-0000-0000-0000-000000000000}"/>
          </ac:picMkLst>
        </pc:picChg>
      </pc:sldChg>
      <pc:sldChg chg="addSp delSp modSp new mod ord setBg">
        <pc:chgData name="지하람" userId="a5b6ff9c-712a-4625-8978-eefb6063f8ec" providerId="ADAL" clId="{74D75503-4105-4DF3-8957-BE2E942A9919}" dt="2021-01-07T08:41:27.614" v="3823"/>
        <pc:sldMkLst>
          <pc:docMk/>
          <pc:sldMk cId="4064819762" sldId="1904"/>
        </pc:sldMkLst>
        <pc:spChg chg="del">
          <ac:chgData name="지하람" userId="a5b6ff9c-712a-4625-8978-eefb6063f8ec" providerId="ADAL" clId="{74D75503-4105-4DF3-8957-BE2E942A9919}" dt="2021-01-07T07:59:41.008" v="30" actId="478"/>
          <ac:spMkLst>
            <pc:docMk/>
            <pc:sldMk cId="4064819762" sldId="1904"/>
            <ac:spMk id="2" creationId="{57D57422-FCB8-490D-8BB1-257497E3D18A}"/>
          </ac:spMkLst>
        </pc:spChg>
        <pc:spChg chg="del">
          <ac:chgData name="지하람" userId="a5b6ff9c-712a-4625-8978-eefb6063f8ec" providerId="ADAL" clId="{74D75503-4105-4DF3-8957-BE2E942A9919}" dt="2021-01-07T07:59:41.008" v="30" actId="478"/>
          <ac:spMkLst>
            <pc:docMk/>
            <pc:sldMk cId="4064819762" sldId="1904"/>
            <ac:spMk id="3" creationId="{3AFB965C-CCF6-443C-850C-499C2984621F}"/>
          </ac:spMkLst>
        </pc:spChg>
        <pc:spChg chg="add del mod">
          <ac:chgData name="지하람" userId="a5b6ff9c-712a-4625-8978-eefb6063f8ec" providerId="ADAL" clId="{74D75503-4105-4DF3-8957-BE2E942A9919}" dt="2021-01-07T08:02:03.173" v="155" actId="478"/>
          <ac:spMkLst>
            <pc:docMk/>
            <pc:sldMk cId="4064819762" sldId="1904"/>
            <ac:spMk id="5" creationId="{84F58A55-610D-40B6-8AE2-38FC7A1EC2BF}"/>
          </ac:spMkLst>
        </pc:spChg>
        <pc:spChg chg="add del mod">
          <ac:chgData name="지하람" userId="a5b6ff9c-712a-4625-8978-eefb6063f8ec" providerId="ADAL" clId="{74D75503-4105-4DF3-8957-BE2E942A9919}" dt="2021-01-07T08:41:05.835" v="3816" actId="478"/>
          <ac:spMkLst>
            <pc:docMk/>
            <pc:sldMk cId="4064819762" sldId="1904"/>
            <ac:spMk id="6" creationId="{EBEEBA55-BC48-4BF8-A6F5-4B60D93EB61C}"/>
          </ac:spMkLst>
        </pc:spChg>
        <pc:spChg chg="add del mod">
          <ac:chgData name="지하람" userId="a5b6ff9c-712a-4625-8978-eefb6063f8ec" providerId="ADAL" clId="{74D75503-4105-4DF3-8957-BE2E942A9919}" dt="2021-01-07T08:41:05.835" v="3816" actId="478"/>
          <ac:spMkLst>
            <pc:docMk/>
            <pc:sldMk cId="4064819762" sldId="1904"/>
            <ac:spMk id="7" creationId="{12259596-85A7-4CCA-809A-4140D8E15B1E}"/>
          </ac:spMkLst>
        </pc:spChg>
        <pc:spChg chg="add del mod">
          <ac:chgData name="지하람" userId="a5b6ff9c-712a-4625-8978-eefb6063f8ec" providerId="ADAL" clId="{74D75503-4105-4DF3-8957-BE2E942A9919}" dt="2021-01-07T08:41:05.835" v="3816" actId="478"/>
          <ac:spMkLst>
            <pc:docMk/>
            <pc:sldMk cId="4064819762" sldId="1904"/>
            <ac:spMk id="8" creationId="{D3FA0CB5-5E24-4931-AD15-614D32B23ED6}"/>
          </ac:spMkLst>
        </pc:spChg>
        <pc:spChg chg="add mod">
          <ac:chgData name="지하람" userId="a5b6ff9c-712a-4625-8978-eefb6063f8ec" providerId="ADAL" clId="{74D75503-4105-4DF3-8957-BE2E942A9919}" dt="2021-01-07T08:41:13.261" v="3818"/>
          <ac:spMkLst>
            <pc:docMk/>
            <pc:sldMk cId="4064819762" sldId="1904"/>
            <ac:spMk id="11" creationId="{1B54E552-B226-4074-A467-3DCF01DDAB3E}"/>
          </ac:spMkLst>
        </pc:spChg>
        <pc:picChg chg="add del mod">
          <ac:chgData name="지하람" userId="a5b6ff9c-712a-4625-8978-eefb6063f8ec" providerId="ADAL" clId="{74D75503-4105-4DF3-8957-BE2E942A9919}" dt="2021-01-07T08:41:05.835" v="3816" actId="478"/>
          <ac:picMkLst>
            <pc:docMk/>
            <pc:sldMk cId="4064819762" sldId="1904"/>
            <ac:picMk id="4" creationId="{74816B03-6113-4C17-8F3D-234D9CAA7BD7}"/>
          </ac:picMkLst>
        </pc:picChg>
        <pc:picChg chg="add del mod">
          <ac:chgData name="지하람" userId="a5b6ff9c-712a-4625-8978-eefb6063f8ec" providerId="ADAL" clId="{74D75503-4105-4DF3-8957-BE2E942A9919}" dt="2021-01-07T08:41:21.812" v="3820" actId="478"/>
          <ac:picMkLst>
            <pc:docMk/>
            <pc:sldMk cId="4064819762" sldId="1904"/>
            <ac:picMk id="9" creationId="{0B31D5A7-1382-4A72-9E5D-A4E1470792CC}"/>
          </ac:picMkLst>
        </pc:picChg>
        <pc:picChg chg="add mod">
          <ac:chgData name="지하람" userId="a5b6ff9c-712a-4625-8978-eefb6063f8ec" providerId="ADAL" clId="{74D75503-4105-4DF3-8957-BE2E942A9919}" dt="2021-01-07T08:41:19.795" v="3819" actId="1076"/>
          <ac:picMkLst>
            <pc:docMk/>
            <pc:sldMk cId="4064819762" sldId="1904"/>
            <ac:picMk id="10" creationId="{9FD7F15D-9F45-43CD-B157-9E50178DC388}"/>
          </ac:picMkLst>
        </pc:picChg>
      </pc:sldChg>
      <pc:sldChg chg="modSp add mod">
        <pc:chgData name="지하람" userId="a5b6ff9c-712a-4625-8978-eefb6063f8ec" providerId="ADAL" clId="{74D75503-4105-4DF3-8957-BE2E942A9919}" dt="2021-01-07T08:06:35.310" v="406" actId="20577"/>
        <pc:sldMkLst>
          <pc:docMk/>
          <pc:sldMk cId="3467179356" sldId="1905"/>
        </pc:sldMkLst>
        <pc:spChg chg="mod">
          <ac:chgData name="지하람" userId="a5b6ff9c-712a-4625-8978-eefb6063f8ec" providerId="ADAL" clId="{74D75503-4105-4DF3-8957-BE2E942A9919}" dt="2021-01-07T08:06:35.310" v="406" actId="20577"/>
          <ac:spMkLst>
            <pc:docMk/>
            <pc:sldMk cId="3467179356" sldId="1905"/>
            <ac:spMk id="8" creationId="{D3FA0CB5-5E24-4931-AD15-614D32B23ED6}"/>
          </ac:spMkLst>
        </pc:spChg>
      </pc:sldChg>
      <pc:sldChg chg="addSp delSp modSp add mod">
        <pc:chgData name="지하람" userId="a5b6ff9c-712a-4625-8978-eefb6063f8ec" providerId="ADAL" clId="{74D75503-4105-4DF3-8957-BE2E942A9919}" dt="2021-01-07T08:08:17.317" v="471"/>
        <pc:sldMkLst>
          <pc:docMk/>
          <pc:sldMk cId="3263100873" sldId="1906"/>
        </pc:sldMkLst>
        <pc:spChg chg="mod">
          <ac:chgData name="지하람" userId="a5b6ff9c-712a-4625-8978-eefb6063f8ec" providerId="ADAL" clId="{74D75503-4105-4DF3-8957-BE2E942A9919}" dt="2021-01-07T08:08:17.317" v="471"/>
          <ac:spMkLst>
            <pc:docMk/>
            <pc:sldMk cId="3263100873" sldId="1906"/>
            <ac:spMk id="8" creationId="{D3FA0CB5-5E24-4931-AD15-614D32B23ED6}"/>
          </ac:spMkLst>
        </pc:spChg>
        <pc:picChg chg="del">
          <ac:chgData name="지하람" userId="a5b6ff9c-712a-4625-8978-eefb6063f8ec" providerId="ADAL" clId="{74D75503-4105-4DF3-8957-BE2E942A9919}" dt="2021-01-07T08:07:07.675" v="413" actId="478"/>
          <ac:picMkLst>
            <pc:docMk/>
            <pc:sldMk cId="3263100873" sldId="1906"/>
            <ac:picMk id="4" creationId="{74816B03-6113-4C17-8F3D-234D9CAA7BD7}"/>
          </ac:picMkLst>
        </pc:picChg>
        <pc:picChg chg="add mod">
          <ac:chgData name="지하람" userId="a5b6ff9c-712a-4625-8978-eefb6063f8ec" providerId="ADAL" clId="{74D75503-4105-4DF3-8957-BE2E942A9919}" dt="2021-01-07T08:07:05.628" v="412" actId="1076"/>
          <ac:picMkLst>
            <pc:docMk/>
            <pc:sldMk cId="3263100873" sldId="1906"/>
            <ac:picMk id="9" creationId="{AA390FB2-2709-4CC6-9BFF-F59F62F89B7A}"/>
          </ac:picMkLst>
        </pc:picChg>
      </pc:sldChg>
      <pc:sldChg chg="addSp delSp modSp add mod ord">
        <pc:chgData name="지하람" userId="a5b6ff9c-712a-4625-8978-eefb6063f8ec" providerId="ADAL" clId="{74D75503-4105-4DF3-8957-BE2E942A9919}" dt="2021-01-07T08:07:54.349" v="454"/>
        <pc:sldMkLst>
          <pc:docMk/>
          <pc:sldMk cId="4094461740" sldId="1907"/>
        </pc:sldMkLst>
        <pc:spChg chg="mod">
          <ac:chgData name="지하람" userId="a5b6ff9c-712a-4625-8978-eefb6063f8ec" providerId="ADAL" clId="{74D75503-4105-4DF3-8957-BE2E942A9919}" dt="2021-01-07T08:07:54.349" v="454"/>
          <ac:spMkLst>
            <pc:docMk/>
            <pc:sldMk cId="4094461740" sldId="1907"/>
            <ac:spMk id="8" creationId="{D3FA0CB5-5E24-4931-AD15-614D32B23ED6}"/>
          </ac:spMkLst>
        </pc:spChg>
        <pc:picChg chg="del">
          <ac:chgData name="지하람" userId="a5b6ff9c-712a-4625-8978-eefb6063f8ec" providerId="ADAL" clId="{74D75503-4105-4DF3-8957-BE2E942A9919}" dt="2021-01-07T08:07:23.411" v="418" actId="478"/>
          <ac:picMkLst>
            <pc:docMk/>
            <pc:sldMk cId="4094461740" sldId="1907"/>
            <ac:picMk id="4" creationId="{74816B03-6113-4C17-8F3D-234D9CAA7BD7}"/>
          </ac:picMkLst>
        </pc:picChg>
        <pc:picChg chg="add mod">
          <ac:chgData name="지하람" userId="a5b6ff9c-712a-4625-8978-eefb6063f8ec" providerId="ADAL" clId="{74D75503-4105-4DF3-8957-BE2E942A9919}" dt="2021-01-07T08:07:22.582" v="417"/>
          <ac:picMkLst>
            <pc:docMk/>
            <pc:sldMk cId="4094461740" sldId="1907"/>
            <ac:picMk id="9" creationId="{417540EE-CA70-408C-A517-E06CDF16F5A0}"/>
          </ac:picMkLst>
        </pc:picChg>
      </pc:sldChg>
      <pc:sldChg chg="delSp modSp add del mod">
        <pc:chgData name="지하람" userId="a5b6ff9c-712a-4625-8978-eefb6063f8ec" providerId="ADAL" clId="{74D75503-4105-4DF3-8957-BE2E942A9919}" dt="2021-01-07T08:11:26.284" v="718" actId="47"/>
        <pc:sldMkLst>
          <pc:docMk/>
          <pc:sldMk cId="2449876126" sldId="1908"/>
        </pc:sldMkLst>
        <pc:spChg chg="mod">
          <ac:chgData name="지하람" userId="a5b6ff9c-712a-4625-8978-eefb6063f8ec" providerId="ADAL" clId="{74D75503-4105-4DF3-8957-BE2E942A9919}" dt="2021-01-07T08:08:51.382" v="509"/>
          <ac:spMkLst>
            <pc:docMk/>
            <pc:sldMk cId="2449876126" sldId="1908"/>
            <ac:spMk id="7" creationId="{12259596-85A7-4CCA-809A-4140D8E15B1E}"/>
          </ac:spMkLst>
        </pc:spChg>
        <pc:spChg chg="mod">
          <ac:chgData name="지하람" userId="a5b6ff9c-712a-4625-8978-eefb6063f8ec" providerId="ADAL" clId="{74D75503-4105-4DF3-8957-BE2E942A9919}" dt="2021-01-07T08:09:13.727" v="594" actId="20577"/>
          <ac:spMkLst>
            <pc:docMk/>
            <pc:sldMk cId="2449876126" sldId="1908"/>
            <ac:spMk id="8" creationId="{D3FA0CB5-5E24-4931-AD15-614D32B23ED6}"/>
          </ac:spMkLst>
        </pc:spChg>
        <pc:picChg chg="del">
          <ac:chgData name="지하람" userId="a5b6ff9c-712a-4625-8978-eefb6063f8ec" providerId="ADAL" clId="{74D75503-4105-4DF3-8957-BE2E942A9919}" dt="2021-01-07T08:08:51.971" v="510" actId="478"/>
          <ac:picMkLst>
            <pc:docMk/>
            <pc:sldMk cId="2449876126" sldId="1908"/>
            <ac:picMk id="9" creationId="{AA390FB2-2709-4CC6-9BFF-F59F62F89B7A}"/>
          </ac:picMkLst>
        </pc:picChg>
      </pc:sldChg>
      <pc:sldChg chg="modSp add mod">
        <pc:chgData name="지하람" userId="a5b6ff9c-712a-4625-8978-eefb6063f8ec" providerId="ADAL" clId="{74D75503-4105-4DF3-8957-BE2E942A9919}" dt="2021-01-07T08:11:55.793" v="722" actId="403"/>
        <pc:sldMkLst>
          <pc:docMk/>
          <pc:sldMk cId="1847001509" sldId="1909"/>
        </pc:sldMkLst>
        <pc:spChg chg="mod">
          <ac:chgData name="지하람" userId="a5b6ff9c-712a-4625-8978-eefb6063f8ec" providerId="ADAL" clId="{74D75503-4105-4DF3-8957-BE2E942A9919}" dt="2021-01-07T08:11:55.793" v="722" actId="403"/>
          <ac:spMkLst>
            <pc:docMk/>
            <pc:sldMk cId="1847001509" sldId="1909"/>
            <ac:spMk id="8" creationId="{D3FA0CB5-5E24-4931-AD15-614D32B23ED6}"/>
          </ac:spMkLst>
        </pc:spChg>
      </pc:sldChg>
      <pc:sldChg chg="modSp add mod">
        <pc:chgData name="지하람" userId="a5b6ff9c-712a-4625-8978-eefb6063f8ec" providerId="ADAL" clId="{74D75503-4105-4DF3-8957-BE2E942A9919}" dt="2021-01-07T08:12:07.651" v="728" actId="404"/>
        <pc:sldMkLst>
          <pc:docMk/>
          <pc:sldMk cId="3051563213" sldId="1910"/>
        </pc:sldMkLst>
        <pc:spChg chg="mod">
          <ac:chgData name="지하람" userId="a5b6ff9c-712a-4625-8978-eefb6063f8ec" providerId="ADAL" clId="{74D75503-4105-4DF3-8957-BE2E942A9919}" dt="2021-01-07T08:12:07.651" v="728" actId="404"/>
          <ac:spMkLst>
            <pc:docMk/>
            <pc:sldMk cId="3051563213" sldId="1910"/>
            <ac:spMk id="8" creationId="{D3FA0CB5-5E24-4931-AD15-614D32B23ED6}"/>
          </ac:spMkLst>
        </pc:spChg>
      </pc:sldChg>
      <pc:sldChg chg="modSp add mod">
        <pc:chgData name="지하람" userId="a5b6ff9c-712a-4625-8978-eefb6063f8ec" providerId="ADAL" clId="{74D75503-4105-4DF3-8957-BE2E942A9919}" dt="2021-01-07T08:12:30.211" v="739"/>
        <pc:sldMkLst>
          <pc:docMk/>
          <pc:sldMk cId="683377811" sldId="1911"/>
        </pc:sldMkLst>
        <pc:spChg chg="mod">
          <ac:chgData name="지하람" userId="a5b6ff9c-712a-4625-8978-eefb6063f8ec" providerId="ADAL" clId="{74D75503-4105-4DF3-8957-BE2E942A9919}" dt="2021-01-07T08:12:30.211" v="739"/>
          <ac:spMkLst>
            <pc:docMk/>
            <pc:sldMk cId="683377811" sldId="1911"/>
            <ac:spMk id="8" creationId="{D3FA0CB5-5E24-4931-AD15-614D32B23ED6}"/>
          </ac:spMkLst>
        </pc:spChg>
      </pc:sldChg>
      <pc:sldChg chg="modSp add mod">
        <pc:chgData name="지하람" userId="a5b6ff9c-712a-4625-8978-eefb6063f8ec" providerId="ADAL" clId="{74D75503-4105-4DF3-8957-BE2E942A9919}" dt="2021-01-07T08:15:24.847" v="1141" actId="27636"/>
        <pc:sldMkLst>
          <pc:docMk/>
          <pc:sldMk cId="1730696371" sldId="1912"/>
        </pc:sldMkLst>
        <pc:spChg chg="mod">
          <ac:chgData name="지하람" userId="a5b6ff9c-712a-4625-8978-eefb6063f8ec" providerId="ADAL" clId="{74D75503-4105-4DF3-8957-BE2E942A9919}" dt="2021-01-07T08:12:39.207" v="771"/>
          <ac:spMkLst>
            <pc:docMk/>
            <pc:sldMk cId="1730696371" sldId="1912"/>
            <ac:spMk id="7" creationId="{12259596-85A7-4CCA-809A-4140D8E15B1E}"/>
          </ac:spMkLst>
        </pc:spChg>
        <pc:spChg chg="mod">
          <ac:chgData name="지하람" userId="a5b6ff9c-712a-4625-8978-eefb6063f8ec" providerId="ADAL" clId="{74D75503-4105-4DF3-8957-BE2E942A9919}" dt="2021-01-07T08:15:24.847" v="1141" actId="27636"/>
          <ac:spMkLst>
            <pc:docMk/>
            <pc:sldMk cId="1730696371" sldId="1912"/>
            <ac:spMk id="8" creationId="{D3FA0CB5-5E24-4931-AD15-614D32B23ED6}"/>
          </ac:spMkLst>
        </pc:spChg>
      </pc:sldChg>
      <pc:sldChg chg="modSp add mod">
        <pc:chgData name="지하람" userId="a5b6ff9c-712a-4625-8978-eefb6063f8ec" providerId="ADAL" clId="{74D75503-4105-4DF3-8957-BE2E942A9919}" dt="2021-01-07T08:15:35.331" v="1147" actId="27636"/>
        <pc:sldMkLst>
          <pc:docMk/>
          <pc:sldMk cId="3367315928" sldId="1913"/>
        </pc:sldMkLst>
        <pc:spChg chg="mod">
          <ac:chgData name="지하람" userId="a5b6ff9c-712a-4625-8978-eefb6063f8ec" providerId="ADAL" clId="{74D75503-4105-4DF3-8957-BE2E942A9919}" dt="2021-01-07T08:15:35.331" v="1147" actId="27636"/>
          <ac:spMkLst>
            <pc:docMk/>
            <pc:sldMk cId="3367315928" sldId="1913"/>
            <ac:spMk id="8" creationId="{D3FA0CB5-5E24-4931-AD15-614D32B23ED6}"/>
          </ac:spMkLst>
        </pc:spChg>
      </pc:sldChg>
      <pc:sldChg chg="modSp add mod">
        <pc:chgData name="지하람" userId="a5b6ff9c-712a-4625-8978-eefb6063f8ec" providerId="ADAL" clId="{74D75503-4105-4DF3-8957-BE2E942A9919}" dt="2021-01-07T08:15:40.231" v="1151" actId="27636"/>
        <pc:sldMkLst>
          <pc:docMk/>
          <pc:sldMk cId="2977765953" sldId="1914"/>
        </pc:sldMkLst>
        <pc:spChg chg="mod">
          <ac:chgData name="지하람" userId="a5b6ff9c-712a-4625-8978-eefb6063f8ec" providerId="ADAL" clId="{74D75503-4105-4DF3-8957-BE2E942A9919}" dt="2021-01-07T08:15:40.231" v="1151" actId="27636"/>
          <ac:spMkLst>
            <pc:docMk/>
            <pc:sldMk cId="2977765953" sldId="1914"/>
            <ac:spMk id="8" creationId="{D3FA0CB5-5E24-4931-AD15-614D32B23ED6}"/>
          </ac:spMkLst>
        </pc:spChg>
      </pc:sldChg>
      <pc:sldChg chg="modSp add mod">
        <pc:chgData name="지하람" userId="a5b6ff9c-712a-4625-8978-eefb6063f8ec" providerId="ADAL" clId="{74D75503-4105-4DF3-8957-BE2E942A9919}" dt="2021-01-07T08:15:43.239" v="1153" actId="27636"/>
        <pc:sldMkLst>
          <pc:docMk/>
          <pc:sldMk cId="588328446" sldId="1915"/>
        </pc:sldMkLst>
        <pc:spChg chg="mod">
          <ac:chgData name="지하람" userId="a5b6ff9c-712a-4625-8978-eefb6063f8ec" providerId="ADAL" clId="{74D75503-4105-4DF3-8957-BE2E942A9919}" dt="2021-01-07T08:15:43.239" v="1153" actId="27636"/>
          <ac:spMkLst>
            <pc:docMk/>
            <pc:sldMk cId="588328446" sldId="1915"/>
            <ac:spMk id="8" creationId="{D3FA0CB5-5E24-4931-AD15-614D32B23ED6}"/>
          </ac:spMkLst>
        </pc:spChg>
      </pc:sldChg>
      <pc:sldChg chg="addSp delSp modSp add mod ord">
        <pc:chgData name="지하람" userId="a5b6ff9c-712a-4625-8978-eefb6063f8ec" providerId="ADAL" clId="{74D75503-4105-4DF3-8957-BE2E942A9919}" dt="2021-01-07T08:22:26.919" v="1525" actId="20577"/>
        <pc:sldMkLst>
          <pc:docMk/>
          <pc:sldMk cId="3658781652" sldId="1916"/>
        </pc:sldMkLst>
        <pc:spChg chg="add del mod">
          <ac:chgData name="지하람" userId="a5b6ff9c-712a-4625-8978-eefb6063f8ec" providerId="ADAL" clId="{74D75503-4105-4DF3-8957-BE2E942A9919}" dt="2021-01-07T08:20:12.669" v="1174"/>
          <ac:spMkLst>
            <pc:docMk/>
            <pc:sldMk cId="3658781652" sldId="1916"/>
            <ac:spMk id="4" creationId="{5EC17360-8381-4DA8-89BC-45F712F31990}"/>
          </ac:spMkLst>
        </pc:spChg>
        <pc:spChg chg="del">
          <ac:chgData name="지하람" userId="a5b6ff9c-712a-4625-8978-eefb6063f8ec" providerId="ADAL" clId="{74D75503-4105-4DF3-8957-BE2E942A9919}" dt="2021-01-07T08:18:48.534" v="1160" actId="478"/>
          <ac:spMkLst>
            <pc:docMk/>
            <pc:sldMk cId="3658781652" sldId="1916"/>
            <ac:spMk id="6" creationId="{EBEEBA55-BC48-4BF8-A6F5-4B60D93EB61C}"/>
          </ac:spMkLst>
        </pc:spChg>
        <pc:spChg chg="del">
          <ac:chgData name="지하람" userId="a5b6ff9c-712a-4625-8978-eefb6063f8ec" providerId="ADAL" clId="{74D75503-4105-4DF3-8957-BE2E942A9919}" dt="2021-01-07T08:18:48.534" v="1160" actId="478"/>
          <ac:spMkLst>
            <pc:docMk/>
            <pc:sldMk cId="3658781652" sldId="1916"/>
            <ac:spMk id="7" creationId="{12259596-85A7-4CCA-809A-4140D8E15B1E}"/>
          </ac:spMkLst>
        </pc:spChg>
        <pc:spChg chg="del">
          <ac:chgData name="지하람" userId="a5b6ff9c-712a-4625-8978-eefb6063f8ec" providerId="ADAL" clId="{74D75503-4105-4DF3-8957-BE2E942A9919}" dt="2021-01-07T08:18:48.534" v="1160" actId="478"/>
          <ac:spMkLst>
            <pc:docMk/>
            <pc:sldMk cId="3658781652" sldId="1916"/>
            <ac:spMk id="8" creationId="{D3FA0CB5-5E24-4931-AD15-614D32B23ED6}"/>
          </ac:spMkLst>
        </pc:spChg>
        <pc:spChg chg="add mod">
          <ac:chgData name="지하람" userId="a5b6ff9c-712a-4625-8978-eefb6063f8ec" providerId="ADAL" clId="{74D75503-4105-4DF3-8957-BE2E942A9919}" dt="2021-01-07T08:20:40.728" v="1195" actId="113"/>
          <ac:spMkLst>
            <pc:docMk/>
            <pc:sldMk cId="3658781652" sldId="1916"/>
            <ac:spMk id="9" creationId="{47200C9C-CCC5-434B-A512-BBA9A28FFBB0}"/>
          </ac:spMkLst>
        </pc:spChg>
        <pc:spChg chg="add mod">
          <ac:chgData name="지하람" userId="a5b6ff9c-712a-4625-8978-eefb6063f8ec" providerId="ADAL" clId="{74D75503-4105-4DF3-8957-BE2E942A9919}" dt="2021-01-07T08:22:26.919" v="1525" actId="20577"/>
          <ac:spMkLst>
            <pc:docMk/>
            <pc:sldMk cId="3658781652" sldId="1916"/>
            <ac:spMk id="10" creationId="{C227FD34-833F-4F8C-BA42-AD653AFC80F5}"/>
          </ac:spMkLst>
        </pc:spChg>
        <pc:picChg chg="add mod">
          <ac:chgData name="지하람" userId="a5b6ff9c-712a-4625-8978-eefb6063f8ec" providerId="ADAL" clId="{74D75503-4105-4DF3-8957-BE2E942A9919}" dt="2021-01-07T08:20:44.387" v="1198" actId="1076"/>
          <ac:picMkLst>
            <pc:docMk/>
            <pc:sldMk cId="3658781652" sldId="1916"/>
            <ac:picMk id="3" creationId="{43892AE0-27A4-49A9-8425-7F859D857CFF}"/>
          </ac:picMkLst>
        </pc:picChg>
      </pc:sldChg>
      <pc:sldChg chg="modSp add mod">
        <pc:chgData name="지하람" userId="a5b6ff9c-712a-4625-8978-eefb6063f8ec" providerId="ADAL" clId="{74D75503-4105-4DF3-8957-BE2E942A9919}" dt="2021-01-07T08:23:50.159" v="1737" actId="27636"/>
        <pc:sldMkLst>
          <pc:docMk/>
          <pc:sldMk cId="1831755528" sldId="1917"/>
        </pc:sldMkLst>
        <pc:spChg chg="mod">
          <ac:chgData name="지하람" userId="a5b6ff9c-712a-4625-8978-eefb6063f8ec" providerId="ADAL" clId="{74D75503-4105-4DF3-8957-BE2E942A9919}" dt="2021-01-07T08:23:50.159" v="1737" actId="27636"/>
          <ac:spMkLst>
            <pc:docMk/>
            <pc:sldMk cId="1831755528" sldId="1917"/>
            <ac:spMk id="10" creationId="{C227FD34-833F-4F8C-BA42-AD653AFC80F5}"/>
          </ac:spMkLst>
        </pc:spChg>
      </pc:sldChg>
      <pc:sldChg chg="modSp add mod">
        <pc:chgData name="지하람" userId="a5b6ff9c-712a-4625-8978-eefb6063f8ec" providerId="ADAL" clId="{74D75503-4105-4DF3-8957-BE2E942A9919}" dt="2021-01-07T08:24:38.365" v="1918" actId="20577"/>
        <pc:sldMkLst>
          <pc:docMk/>
          <pc:sldMk cId="125402147" sldId="1918"/>
        </pc:sldMkLst>
        <pc:spChg chg="mod">
          <ac:chgData name="지하람" userId="a5b6ff9c-712a-4625-8978-eefb6063f8ec" providerId="ADAL" clId="{74D75503-4105-4DF3-8957-BE2E942A9919}" dt="2021-01-07T08:24:38.365" v="1918" actId="20577"/>
          <ac:spMkLst>
            <pc:docMk/>
            <pc:sldMk cId="125402147" sldId="1918"/>
            <ac:spMk id="10" creationId="{C227FD34-833F-4F8C-BA42-AD653AFC80F5}"/>
          </ac:spMkLst>
        </pc:spChg>
      </pc:sldChg>
      <pc:sldChg chg="modSp add mod">
        <pc:chgData name="지하람" userId="a5b6ff9c-712a-4625-8978-eefb6063f8ec" providerId="ADAL" clId="{74D75503-4105-4DF3-8957-BE2E942A9919}" dt="2021-01-07T08:25:03.860" v="2077" actId="20577"/>
        <pc:sldMkLst>
          <pc:docMk/>
          <pc:sldMk cId="1745495883" sldId="1919"/>
        </pc:sldMkLst>
        <pc:spChg chg="mod">
          <ac:chgData name="지하람" userId="a5b6ff9c-712a-4625-8978-eefb6063f8ec" providerId="ADAL" clId="{74D75503-4105-4DF3-8957-BE2E942A9919}" dt="2021-01-07T08:25:03.860" v="2077" actId="20577"/>
          <ac:spMkLst>
            <pc:docMk/>
            <pc:sldMk cId="1745495883" sldId="1919"/>
            <ac:spMk id="10" creationId="{C227FD34-833F-4F8C-BA42-AD653AFC80F5}"/>
          </ac:spMkLst>
        </pc:spChg>
      </pc:sldChg>
      <pc:sldChg chg="modSp add mod ord">
        <pc:chgData name="지하람" userId="a5b6ff9c-712a-4625-8978-eefb6063f8ec" providerId="ADAL" clId="{74D75503-4105-4DF3-8957-BE2E942A9919}" dt="2021-01-07T08:26:07.659" v="2203"/>
        <pc:sldMkLst>
          <pc:docMk/>
          <pc:sldMk cId="640796325" sldId="1920"/>
        </pc:sldMkLst>
        <pc:spChg chg="mod">
          <ac:chgData name="지하람" userId="a5b6ff9c-712a-4625-8978-eefb6063f8ec" providerId="ADAL" clId="{74D75503-4105-4DF3-8957-BE2E942A9919}" dt="2021-01-07T08:25:35.164" v="2104"/>
          <ac:spMkLst>
            <pc:docMk/>
            <pc:sldMk cId="640796325" sldId="1920"/>
            <ac:spMk id="7" creationId="{12259596-85A7-4CCA-809A-4140D8E15B1E}"/>
          </ac:spMkLst>
        </pc:spChg>
        <pc:spChg chg="mod">
          <ac:chgData name="지하람" userId="a5b6ff9c-712a-4625-8978-eefb6063f8ec" providerId="ADAL" clId="{74D75503-4105-4DF3-8957-BE2E942A9919}" dt="2021-01-07T08:26:07.659" v="2203"/>
          <ac:spMkLst>
            <pc:docMk/>
            <pc:sldMk cId="640796325" sldId="1920"/>
            <ac:spMk id="8" creationId="{D3FA0CB5-5E24-4931-AD15-614D32B23ED6}"/>
          </ac:spMkLst>
        </pc:spChg>
      </pc:sldChg>
      <pc:sldChg chg="modSp add mod">
        <pc:chgData name="지하람" userId="a5b6ff9c-712a-4625-8978-eefb6063f8ec" providerId="ADAL" clId="{74D75503-4105-4DF3-8957-BE2E942A9919}" dt="2021-01-07T08:26:19.588" v="2229"/>
        <pc:sldMkLst>
          <pc:docMk/>
          <pc:sldMk cId="3095539001" sldId="1921"/>
        </pc:sldMkLst>
        <pc:spChg chg="mod">
          <ac:chgData name="지하람" userId="a5b6ff9c-712a-4625-8978-eefb6063f8ec" providerId="ADAL" clId="{74D75503-4105-4DF3-8957-BE2E942A9919}" dt="2021-01-07T08:26:19.588" v="2229"/>
          <ac:spMkLst>
            <pc:docMk/>
            <pc:sldMk cId="3095539001" sldId="1921"/>
            <ac:spMk id="8" creationId="{D3FA0CB5-5E24-4931-AD15-614D32B23ED6}"/>
          </ac:spMkLst>
        </pc:spChg>
      </pc:sldChg>
      <pc:sldChg chg="modSp add mod">
        <pc:chgData name="지하람" userId="a5b6ff9c-712a-4625-8978-eefb6063f8ec" providerId="ADAL" clId="{74D75503-4105-4DF3-8957-BE2E942A9919}" dt="2021-01-07T08:26:55.947" v="2275"/>
        <pc:sldMkLst>
          <pc:docMk/>
          <pc:sldMk cId="3636529231" sldId="1922"/>
        </pc:sldMkLst>
        <pc:spChg chg="mod">
          <ac:chgData name="지하람" userId="a5b6ff9c-712a-4625-8978-eefb6063f8ec" providerId="ADAL" clId="{74D75503-4105-4DF3-8957-BE2E942A9919}" dt="2021-01-07T08:26:55.947" v="2275"/>
          <ac:spMkLst>
            <pc:docMk/>
            <pc:sldMk cId="3636529231" sldId="1922"/>
            <ac:spMk id="8" creationId="{D3FA0CB5-5E24-4931-AD15-614D32B23ED6}"/>
          </ac:spMkLst>
        </pc:spChg>
      </pc:sldChg>
      <pc:sldChg chg="modSp add mod">
        <pc:chgData name="지하람" userId="a5b6ff9c-712a-4625-8978-eefb6063f8ec" providerId="ADAL" clId="{74D75503-4105-4DF3-8957-BE2E942A9919}" dt="2021-01-07T08:27:09.707" v="2310"/>
        <pc:sldMkLst>
          <pc:docMk/>
          <pc:sldMk cId="2266836606" sldId="1923"/>
        </pc:sldMkLst>
        <pc:spChg chg="mod">
          <ac:chgData name="지하람" userId="a5b6ff9c-712a-4625-8978-eefb6063f8ec" providerId="ADAL" clId="{74D75503-4105-4DF3-8957-BE2E942A9919}" dt="2021-01-07T08:27:09.707" v="2310"/>
          <ac:spMkLst>
            <pc:docMk/>
            <pc:sldMk cId="2266836606" sldId="1923"/>
            <ac:spMk id="8" creationId="{D3FA0CB5-5E24-4931-AD15-614D32B23ED6}"/>
          </ac:spMkLst>
        </pc:spChg>
      </pc:sldChg>
      <pc:sldChg chg="modSp add mod">
        <pc:chgData name="지하람" userId="a5b6ff9c-712a-4625-8978-eefb6063f8ec" providerId="ADAL" clId="{74D75503-4105-4DF3-8957-BE2E942A9919}" dt="2021-01-07T08:27:25.067" v="2372"/>
        <pc:sldMkLst>
          <pc:docMk/>
          <pc:sldMk cId="2899033574" sldId="1924"/>
        </pc:sldMkLst>
        <pc:spChg chg="mod">
          <ac:chgData name="지하람" userId="a5b6ff9c-712a-4625-8978-eefb6063f8ec" providerId="ADAL" clId="{74D75503-4105-4DF3-8957-BE2E942A9919}" dt="2021-01-07T08:27:25.067" v="2372"/>
          <ac:spMkLst>
            <pc:docMk/>
            <pc:sldMk cId="2899033574" sldId="1924"/>
            <ac:spMk id="8" creationId="{D3FA0CB5-5E24-4931-AD15-614D32B23ED6}"/>
          </ac:spMkLst>
        </pc:spChg>
      </pc:sldChg>
      <pc:sldChg chg="modSp add mod">
        <pc:chgData name="지하람" userId="a5b6ff9c-712a-4625-8978-eefb6063f8ec" providerId="ADAL" clId="{74D75503-4105-4DF3-8957-BE2E942A9919}" dt="2021-01-07T08:27:35.451" v="2443"/>
        <pc:sldMkLst>
          <pc:docMk/>
          <pc:sldMk cId="4165693754" sldId="1925"/>
        </pc:sldMkLst>
        <pc:spChg chg="mod">
          <ac:chgData name="지하람" userId="a5b6ff9c-712a-4625-8978-eefb6063f8ec" providerId="ADAL" clId="{74D75503-4105-4DF3-8957-BE2E942A9919}" dt="2021-01-07T08:27:35.451" v="2443"/>
          <ac:spMkLst>
            <pc:docMk/>
            <pc:sldMk cId="4165693754" sldId="1925"/>
            <ac:spMk id="8" creationId="{D3FA0CB5-5E24-4931-AD15-614D32B23ED6}"/>
          </ac:spMkLst>
        </pc:spChg>
      </pc:sldChg>
      <pc:sldChg chg="modSp add mod">
        <pc:chgData name="지하람" userId="a5b6ff9c-712a-4625-8978-eefb6063f8ec" providerId="ADAL" clId="{74D75503-4105-4DF3-8957-BE2E942A9919}" dt="2021-01-07T08:28:07.570" v="2508"/>
        <pc:sldMkLst>
          <pc:docMk/>
          <pc:sldMk cId="908221209" sldId="1926"/>
        </pc:sldMkLst>
        <pc:spChg chg="mod">
          <ac:chgData name="지하람" userId="a5b6ff9c-712a-4625-8978-eefb6063f8ec" providerId="ADAL" clId="{74D75503-4105-4DF3-8957-BE2E942A9919}" dt="2021-01-07T08:28:07.570" v="2508"/>
          <ac:spMkLst>
            <pc:docMk/>
            <pc:sldMk cId="908221209" sldId="1926"/>
            <ac:spMk id="8" creationId="{D3FA0CB5-5E24-4931-AD15-614D32B23ED6}"/>
          </ac:spMkLst>
        </pc:spChg>
      </pc:sldChg>
      <pc:sldChg chg="modSp add mod replId">
        <pc:chgData name="지하람" userId="a5b6ff9c-712a-4625-8978-eefb6063f8ec" providerId="ADAL" clId="{74D75503-4105-4DF3-8957-BE2E942A9919}" dt="2021-01-07T08:28:21.174" v="2564"/>
        <pc:sldMkLst>
          <pc:docMk/>
          <pc:sldMk cId="2068637323" sldId="1927"/>
        </pc:sldMkLst>
        <pc:spChg chg="mod">
          <ac:chgData name="지하람" userId="a5b6ff9c-712a-4625-8978-eefb6063f8ec" providerId="ADAL" clId="{74D75503-4105-4DF3-8957-BE2E942A9919}" dt="2021-01-07T08:28:21.174" v="2564"/>
          <ac:spMkLst>
            <pc:docMk/>
            <pc:sldMk cId="2068637323" sldId="1927"/>
            <ac:spMk id="8" creationId="{D3FA0CB5-5E24-4931-AD15-614D32B23ED6}"/>
          </ac:spMkLst>
        </pc:spChg>
      </pc:sldChg>
      <pc:sldChg chg="modSp add mod replId">
        <pc:chgData name="지하람" userId="a5b6ff9c-712a-4625-8978-eefb6063f8ec" providerId="ADAL" clId="{74D75503-4105-4DF3-8957-BE2E942A9919}" dt="2021-01-07T08:28:35.251" v="2618" actId="20577"/>
        <pc:sldMkLst>
          <pc:docMk/>
          <pc:sldMk cId="1478684704" sldId="1928"/>
        </pc:sldMkLst>
        <pc:spChg chg="mod">
          <ac:chgData name="지하람" userId="a5b6ff9c-712a-4625-8978-eefb6063f8ec" providerId="ADAL" clId="{74D75503-4105-4DF3-8957-BE2E942A9919}" dt="2021-01-07T08:28:35.251" v="2618" actId="20577"/>
          <ac:spMkLst>
            <pc:docMk/>
            <pc:sldMk cId="1478684704" sldId="1928"/>
            <ac:spMk id="8" creationId="{D3FA0CB5-5E24-4931-AD15-614D32B23ED6}"/>
          </ac:spMkLst>
        </pc:spChg>
      </pc:sldChg>
      <pc:sldChg chg="modSp add mod replId">
        <pc:chgData name="지하람" userId="a5b6ff9c-712a-4625-8978-eefb6063f8ec" providerId="ADAL" clId="{74D75503-4105-4DF3-8957-BE2E942A9919}" dt="2021-01-07T08:28:48.364" v="2678"/>
        <pc:sldMkLst>
          <pc:docMk/>
          <pc:sldMk cId="357101814" sldId="1929"/>
        </pc:sldMkLst>
        <pc:spChg chg="mod">
          <ac:chgData name="지하람" userId="a5b6ff9c-712a-4625-8978-eefb6063f8ec" providerId="ADAL" clId="{74D75503-4105-4DF3-8957-BE2E942A9919}" dt="2021-01-07T08:28:48.364" v="2678"/>
          <ac:spMkLst>
            <pc:docMk/>
            <pc:sldMk cId="357101814" sldId="1929"/>
            <ac:spMk id="8" creationId="{D3FA0CB5-5E24-4931-AD15-614D32B23ED6}"/>
          </ac:spMkLst>
        </pc:spChg>
      </pc:sldChg>
      <pc:sldChg chg="add replId">
        <pc:chgData name="지하람" userId="a5b6ff9c-712a-4625-8978-eefb6063f8ec" providerId="ADAL" clId="{74D75503-4105-4DF3-8957-BE2E942A9919}" dt="2021-01-07T08:27:44.145" v="2445" actId="2890"/>
        <pc:sldMkLst>
          <pc:docMk/>
          <pc:sldMk cId="3077149362" sldId="1930"/>
        </pc:sldMkLst>
      </pc:sldChg>
      <pc:sldChg chg="add replId">
        <pc:chgData name="지하람" userId="a5b6ff9c-712a-4625-8978-eefb6063f8ec" providerId="ADAL" clId="{74D75503-4105-4DF3-8957-BE2E942A9919}" dt="2021-01-07T08:27:44.145" v="2445" actId="2890"/>
        <pc:sldMkLst>
          <pc:docMk/>
          <pc:sldMk cId="761373691" sldId="1931"/>
        </pc:sldMkLst>
      </pc:sldChg>
      <pc:sldChg chg="addSp delSp modSp add mod ord">
        <pc:chgData name="지하람" userId="a5b6ff9c-712a-4625-8978-eefb6063f8ec" providerId="ADAL" clId="{74D75503-4105-4DF3-8957-BE2E942A9919}" dt="2021-01-07T08:36:07.268" v="2973" actId="1076"/>
        <pc:sldMkLst>
          <pc:docMk/>
          <pc:sldMk cId="683161113" sldId="1932"/>
        </pc:sldMkLst>
        <pc:spChg chg="del">
          <ac:chgData name="지하람" userId="a5b6ff9c-712a-4625-8978-eefb6063f8ec" providerId="ADAL" clId="{74D75503-4105-4DF3-8957-BE2E942A9919}" dt="2021-01-07T08:34:59.140" v="2728" actId="478"/>
          <ac:spMkLst>
            <pc:docMk/>
            <pc:sldMk cId="683161113" sldId="1932"/>
            <ac:spMk id="9" creationId="{47200C9C-CCC5-434B-A512-BBA9A28FFBB0}"/>
          </ac:spMkLst>
        </pc:spChg>
        <pc:spChg chg="mod">
          <ac:chgData name="지하람" userId="a5b6ff9c-712a-4625-8978-eefb6063f8ec" providerId="ADAL" clId="{74D75503-4105-4DF3-8957-BE2E942A9919}" dt="2021-01-07T08:36:07.268" v="2973" actId="1076"/>
          <ac:spMkLst>
            <pc:docMk/>
            <pc:sldMk cId="683161113" sldId="1932"/>
            <ac:spMk id="10" creationId="{C227FD34-833F-4F8C-BA42-AD653AFC80F5}"/>
          </ac:spMkLst>
        </pc:spChg>
        <pc:picChg chg="del">
          <ac:chgData name="지하람" userId="a5b6ff9c-712a-4625-8978-eefb6063f8ec" providerId="ADAL" clId="{74D75503-4105-4DF3-8957-BE2E942A9919}" dt="2021-01-07T08:34:07.324" v="2722" actId="478"/>
          <ac:picMkLst>
            <pc:docMk/>
            <pc:sldMk cId="683161113" sldId="1932"/>
            <ac:picMk id="3" creationId="{43892AE0-27A4-49A9-8425-7F859D857CFF}"/>
          </ac:picMkLst>
        </pc:picChg>
        <pc:picChg chg="add mod ord">
          <ac:chgData name="지하람" userId="a5b6ff9c-712a-4625-8978-eefb6063f8ec" providerId="ADAL" clId="{74D75503-4105-4DF3-8957-BE2E942A9919}" dt="2021-01-07T08:34:53.371" v="2727" actId="14100"/>
          <ac:picMkLst>
            <pc:docMk/>
            <pc:sldMk cId="683161113" sldId="1932"/>
            <ac:picMk id="4" creationId="{E07C4EEF-1729-46A3-928D-22BCD517555E}"/>
          </ac:picMkLst>
        </pc:picChg>
      </pc:sldChg>
      <pc:sldChg chg="modSp add mod">
        <pc:chgData name="지하람" userId="a5b6ff9c-712a-4625-8978-eefb6063f8ec" providerId="ADAL" clId="{74D75503-4105-4DF3-8957-BE2E942A9919}" dt="2021-01-07T08:36:49.452" v="3157" actId="20577"/>
        <pc:sldMkLst>
          <pc:docMk/>
          <pc:sldMk cId="3607038853" sldId="1933"/>
        </pc:sldMkLst>
        <pc:spChg chg="mod">
          <ac:chgData name="지하람" userId="a5b6ff9c-712a-4625-8978-eefb6063f8ec" providerId="ADAL" clId="{74D75503-4105-4DF3-8957-BE2E942A9919}" dt="2021-01-07T08:36:49.452" v="3157" actId="20577"/>
          <ac:spMkLst>
            <pc:docMk/>
            <pc:sldMk cId="3607038853" sldId="1933"/>
            <ac:spMk id="10" creationId="{C227FD34-833F-4F8C-BA42-AD653AFC80F5}"/>
          </ac:spMkLst>
        </pc:spChg>
      </pc:sldChg>
      <pc:sldChg chg="modSp add mod">
        <pc:chgData name="지하람" userId="a5b6ff9c-712a-4625-8978-eefb6063f8ec" providerId="ADAL" clId="{74D75503-4105-4DF3-8957-BE2E942A9919}" dt="2021-01-07T08:37:18.103" v="3344" actId="20577"/>
        <pc:sldMkLst>
          <pc:docMk/>
          <pc:sldMk cId="1786002771" sldId="1934"/>
        </pc:sldMkLst>
        <pc:spChg chg="mod">
          <ac:chgData name="지하람" userId="a5b6ff9c-712a-4625-8978-eefb6063f8ec" providerId="ADAL" clId="{74D75503-4105-4DF3-8957-BE2E942A9919}" dt="2021-01-07T08:37:18.103" v="3344" actId="20577"/>
          <ac:spMkLst>
            <pc:docMk/>
            <pc:sldMk cId="1786002771" sldId="1934"/>
            <ac:spMk id="10" creationId="{C227FD34-833F-4F8C-BA42-AD653AFC80F5}"/>
          </ac:spMkLst>
        </pc:spChg>
      </pc:sldChg>
      <pc:sldChg chg="modSp add mod ord">
        <pc:chgData name="지하람" userId="a5b6ff9c-712a-4625-8978-eefb6063f8ec" providerId="ADAL" clId="{74D75503-4105-4DF3-8957-BE2E942A9919}" dt="2021-01-07T08:38:30.940" v="3516"/>
        <pc:sldMkLst>
          <pc:docMk/>
          <pc:sldMk cId="2082487818" sldId="1935"/>
        </pc:sldMkLst>
        <pc:spChg chg="mod">
          <ac:chgData name="지하람" userId="a5b6ff9c-712a-4625-8978-eefb6063f8ec" providerId="ADAL" clId="{74D75503-4105-4DF3-8957-BE2E942A9919}" dt="2021-01-07T08:37:42.059" v="3378"/>
          <ac:spMkLst>
            <pc:docMk/>
            <pc:sldMk cId="2082487818" sldId="1935"/>
            <ac:spMk id="7" creationId="{12259596-85A7-4CCA-809A-4140D8E15B1E}"/>
          </ac:spMkLst>
        </pc:spChg>
        <pc:spChg chg="mod">
          <ac:chgData name="지하람" userId="a5b6ff9c-712a-4625-8978-eefb6063f8ec" providerId="ADAL" clId="{74D75503-4105-4DF3-8957-BE2E942A9919}" dt="2021-01-07T08:38:30.940" v="3516"/>
          <ac:spMkLst>
            <pc:docMk/>
            <pc:sldMk cId="2082487818" sldId="1935"/>
            <ac:spMk id="8" creationId="{D3FA0CB5-5E24-4931-AD15-614D32B23ED6}"/>
          </ac:spMkLst>
        </pc:spChg>
      </pc:sldChg>
      <pc:sldChg chg="modSp add mod">
        <pc:chgData name="지하람" userId="a5b6ff9c-712a-4625-8978-eefb6063f8ec" providerId="ADAL" clId="{74D75503-4105-4DF3-8957-BE2E942A9919}" dt="2021-01-07T08:38:52.771" v="3590"/>
        <pc:sldMkLst>
          <pc:docMk/>
          <pc:sldMk cId="592247204" sldId="1936"/>
        </pc:sldMkLst>
        <pc:spChg chg="mod">
          <ac:chgData name="지하람" userId="a5b6ff9c-712a-4625-8978-eefb6063f8ec" providerId="ADAL" clId="{74D75503-4105-4DF3-8957-BE2E942A9919}" dt="2021-01-07T08:38:52.771" v="3590"/>
          <ac:spMkLst>
            <pc:docMk/>
            <pc:sldMk cId="592247204" sldId="1936"/>
            <ac:spMk id="8" creationId="{D3FA0CB5-5E24-4931-AD15-614D32B23ED6}"/>
          </ac:spMkLst>
        </pc:spChg>
      </pc:sldChg>
      <pc:sldChg chg="modSp add mod">
        <pc:chgData name="지하람" userId="a5b6ff9c-712a-4625-8978-eefb6063f8ec" providerId="ADAL" clId="{74D75503-4105-4DF3-8957-BE2E942A9919}" dt="2021-01-07T08:39:12.458" v="3685"/>
        <pc:sldMkLst>
          <pc:docMk/>
          <pc:sldMk cId="2241063131" sldId="1937"/>
        </pc:sldMkLst>
        <pc:spChg chg="mod">
          <ac:chgData name="지하람" userId="a5b6ff9c-712a-4625-8978-eefb6063f8ec" providerId="ADAL" clId="{74D75503-4105-4DF3-8957-BE2E942A9919}" dt="2021-01-07T08:39:12.458" v="3685"/>
          <ac:spMkLst>
            <pc:docMk/>
            <pc:sldMk cId="2241063131" sldId="1937"/>
            <ac:spMk id="8" creationId="{D3FA0CB5-5E24-4931-AD15-614D32B23ED6}"/>
          </ac:spMkLst>
        </pc:spChg>
      </pc:sldChg>
      <pc:sldChg chg="modSp add mod">
        <pc:chgData name="지하람" userId="a5b6ff9c-712a-4625-8978-eefb6063f8ec" providerId="ADAL" clId="{74D75503-4105-4DF3-8957-BE2E942A9919}" dt="2021-01-07T08:39:31.451" v="3790"/>
        <pc:sldMkLst>
          <pc:docMk/>
          <pc:sldMk cId="3430819080" sldId="1938"/>
        </pc:sldMkLst>
        <pc:spChg chg="mod">
          <ac:chgData name="지하람" userId="a5b6ff9c-712a-4625-8978-eefb6063f8ec" providerId="ADAL" clId="{74D75503-4105-4DF3-8957-BE2E942A9919}" dt="2021-01-07T08:39:31.451" v="3790"/>
          <ac:spMkLst>
            <pc:docMk/>
            <pc:sldMk cId="3430819080" sldId="1938"/>
            <ac:spMk id="8" creationId="{D3FA0CB5-5E24-4931-AD15-614D32B23ED6}"/>
          </ac:spMkLst>
        </pc:spChg>
      </pc:sldChg>
      <pc:sldChg chg="add del">
        <pc:chgData name="지하람" userId="a5b6ff9c-712a-4625-8978-eefb6063f8ec" providerId="ADAL" clId="{74D75503-4105-4DF3-8957-BE2E942A9919}" dt="2021-01-07T08:39:54.589" v="3794" actId="2890"/>
        <pc:sldMkLst>
          <pc:docMk/>
          <pc:sldMk cId="2299294009" sldId="1939"/>
        </pc:sldMkLst>
      </pc:sldChg>
      <pc:sldChg chg="addSp delSp modSp add mod">
        <pc:chgData name="지하람" userId="a5b6ff9c-712a-4625-8978-eefb6063f8ec" providerId="ADAL" clId="{74D75503-4105-4DF3-8957-BE2E942A9919}" dt="2021-01-07T08:40:02.534" v="3798"/>
        <pc:sldMkLst>
          <pc:docMk/>
          <pc:sldMk cId="3131609343" sldId="1939"/>
        </pc:sldMkLst>
        <pc:spChg chg="del">
          <ac:chgData name="지하람" userId="a5b6ff9c-712a-4625-8978-eefb6063f8ec" providerId="ADAL" clId="{74D75503-4105-4DF3-8957-BE2E942A9919}" dt="2021-01-07T08:39:59.838" v="3797" actId="478"/>
          <ac:spMkLst>
            <pc:docMk/>
            <pc:sldMk cId="3131609343" sldId="1939"/>
            <ac:spMk id="6" creationId="{EBEEBA55-BC48-4BF8-A6F5-4B60D93EB61C}"/>
          </ac:spMkLst>
        </pc:spChg>
        <pc:spChg chg="del">
          <ac:chgData name="지하람" userId="a5b6ff9c-712a-4625-8978-eefb6063f8ec" providerId="ADAL" clId="{74D75503-4105-4DF3-8957-BE2E942A9919}" dt="2021-01-07T08:39:59.838" v="3797" actId="478"/>
          <ac:spMkLst>
            <pc:docMk/>
            <pc:sldMk cId="3131609343" sldId="1939"/>
            <ac:spMk id="7" creationId="{12259596-85A7-4CCA-809A-4140D8E15B1E}"/>
          </ac:spMkLst>
        </pc:spChg>
        <pc:spChg chg="del">
          <ac:chgData name="지하람" userId="a5b6ff9c-712a-4625-8978-eefb6063f8ec" providerId="ADAL" clId="{74D75503-4105-4DF3-8957-BE2E942A9919}" dt="2021-01-07T08:39:59.838" v="3797" actId="478"/>
          <ac:spMkLst>
            <pc:docMk/>
            <pc:sldMk cId="3131609343" sldId="1939"/>
            <ac:spMk id="8" creationId="{D3FA0CB5-5E24-4931-AD15-614D32B23ED6}"/>
          </ac:spMkLst>
        </pc:spChg>
        <pc:picChg chg="add mod">
          <ac:chgData name="지하람" userId="a5b6ff9c-712a-4625-8978-eefb6063f8ec" providerId="ADAL" clId="{74D75503-4105-4DF3-8957-BE2E942A9919}" dt="2021-01-07T08:40:02.534" v="3798"/>
          <ac:picMkLst>
            <pc:docMk/>
            <pc:sldMk cId="3131609343" sldId="1939"/>
            <ac:picMk id="5" creationId="{03E77BE4-A37D-491B-B486-AC21E9F07C55}"/>
          </ac:picMkLst>
        </pc:picChg>
      </pc:sldChg>
      <pc:sldChg chg="addSp delSp modSp add mod">
        <pc:chgData name="지하람" userId="a5b6ff9c-712a-4625-8978-eefb6063f8ec" providerId="ADAL" clId="{74D75503-4105-4DF3-8957-BE2E942A9919}" dt="2021-01-07T08:40:16.100" v="3803"/>
        <pc:sldMkLst>
          <pc:docMk/>
          <pc:sldMk cId="430355295" sldId="1940"/>
        </pc:sldMkLst>
        <pc:picChg chg="add mod">
          <ac:chgData name="지하람" userId="a5b6ff9c-712a-4625-8978-eefb6063f8ec" providerId="ADAL" clId="{74D75503-4105-4DF3-8957-BE2E942A9919}" dt="2021-01-07T08:40:16.100" v="3803"/>
          <ac:picMkLst>
            <pc:docMk/>
            <pc:sldMk cId="430355295" sldId="1940"/>
            <ac:picMk id="3" creationId="{CB09C864-1502-4059-821C-277791173CDF}"/>
          </ac:picMkLst>
        </pc:picChg>
        <pc:picChg chg="del">
          <ac:chgData name="지하람" userId="a5b6ff9c-712a-4625-8978-eefb6063f8ec" providerId="ADAL" clId="{74D75503-4105-4DF3-8957-BE2E942A9919}" dt="2021-01-07T08:40:08.237" v="3800" actId="478"/>
          <ac:picMkLst>
            <pc:docMk/>
            <pc:sldMk cId="430355295" sldId="1940"/>
            <ac:picMk id="5" creationId="{03E77BE4-A37D-491B-B486-AC21E9F07C55}"/>
          </ac:picMkLst>
        </pc:picChg>
      </pc:sldChg>
      <pc:sldChg chg="addSp modSp add">
        <pc:chgData name="지하람" userId="a5b6ff9c-712a-4625-8978-eefb6063f8ec" providerId="ADAL" clId="{74D75503-4105-4DF3-8957-BE2E942A9919}" dt="2021-01-07T08:40:18.959" v="3804"/>
        <pc:sldMkLst>
          <pc:docMk/>
          <pc:sldMk cId="3155878533" sldId="1941"/>
        </pc:sldMkLst>
        <pc:picChg chg="add mod">
          <ac:chgData name="지하람" userId="a5b6ff9c-712a-4625-8978-eefb6063f8ec" providerId="ADAL" clId="{74D75503-4105-4DF3-8957-BE2E942A9919}" dt="2021-01-07T08:40:18.959" v="3804"/>
          <ac:picMkLst>
            <pc:docMk/>
            <pc:sldMk cId="3155878533" sldId="1941"/>
            <ac:picMk id="2" creationId="{1ED70D6D-EF8A-4CFE-A9BF-39C42000D9F1}"/>
          </ac:picMkLst>
        </pc:picChg>
      </pc:sldChg>
      <pc:sldChg chg="addSp modSp add">
        <pc:chgData name="지하람" userId="a5b6ff9c-712a-4625-8978-eefb6063f8ec" providerId="ADAL" clId="{74D75503-4105-4DF3-8957-BE2E942A9919}" dt="2021-01-07T08:40:20.748" v="3805"/>
        <pc:sldMkLst>
          <pc:docMk/>
          <pc:sldMk cId="2145842178" sldId="1942"/>
        </pc:sldMkLst>
        <pc:picChg chg="add mod">
          <ac:chgData name="지하람" userId="a5b6ff9c-712a-4625-8978-eefb6063f8ec" providerId="ADAL" clId="{74D75503-4105-4DF3-8957-BE2E942A9919}" dt="2021-01-07T08:40:20.748" v="3805"/>
          <ac:picMkLst>
            <pc:docMk/>
            <pc:sldMk cId="2145842178" sldId="1942"/>
            <ac:picMk id="2" creationId="{55EC1546-4DBB-4BC5-8483-48D381831813}"/>
          </ac:picMkLst>
        </pc:picChg>
      </pc:sldChg>
      <pc:sldChg chg="add">
        <pc:chgData name="지하람" userId="a5b6ff9c-712a-4625-8978-eefb6063f8ec" providerId="ADAL" clId="{74D75503-4105-4DF3-8957-BE2E942A9919}" dt="2021-01-07T08:41:02.420" v="3813" actId="2890"/>
        <pc:sldMkLst>
          <pc:docMk/>
          <pc:sldMk cId="1512673557" sldId="1943"/>
        </pc:sldMkLst>
      </pc:sldChg>
      <pc:sldChg chg="del">
        <pc:chgData name="지하람" userId="a5b6ff9c-712a-4625-8978-eefb6063f8ec" providerId="ADAL" clId="{74D75503-4105-4DF3-8957-BE2E942A9919}" dt="2021-01-07T08:05:25.801" v="315" actId="47"/>
        <pc:sldMkLst>
          <pc:docMk/>
          <pc:sldMk cId="3997073904" sldId="2728"/>
        </pc:sldMkLst>
      </pc:sldChg>
      <pc:sldMasterChg chg="modSp modSldLayout">
        <pc:chgData name="지하람" userId="a5b6ff9c-712a-4625-8978-eefb6063f8ec" providerId="ADAL" clId="{74D75503-4105-4DF3-8957-BE2E942A9919}" dt="2021-01-07T07:57:44.080" v="0"/>
        <pc:sldMasterMkLst>
          <pc:docMk/>
          <pc:sldMasterMk cId="0" sldId="2147483879"/>
        </pc:sldMasterMkLst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asterMk cId="0" sldId="2147483879"/>
            <ac:spMk id="2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asterMk cId="0" sldId="2147483879"/>
            <ac:spMk id="3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asterMk cId="0" sldId="2147483879"/>
            <ac:spMk id="4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asterMk cId="0" sldId="2147483879"/>
            <ac:spMk id="5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asterMk cId="0" sldId="2147483879"/>
            <ac:spMk id="6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asterMk cId="0" sldId="2147483879"/>
            <ac:spMk id="14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asterMk cId="0" sldId="2147483879"/>
            <ac:spMk id="17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asterMk cId="0" sldId="2147483879"/>
            <ac:spMk id="18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asterMk cId="0" sldId="2147483879"/>
            <ac:spMk id="19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asterMk cId="0" sldId="2147483879"/>
            <ac:spMk id="20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asterMk cId="0" sldId="2147483879"/>
            <ac:spMk id="21" creationId="{00000000-0000-0000-0000-000000000000}"/>
          </ac:spMkLst>
        </pc:spChg>
        <pc:grpChg chg="mod">
          <ac:chgData name="지하람" userId="a5b6ff9c-712a-4625-8978-eefb6063f8ec" providerId="ADAL" clId="{74D75503-4105-4DF3-8957-BE2E942A9919}" dt="2021-01-07T07:57:44.080" v="0"/>
          <ac:grpSpMkLst>
            <pc:docMk/>
            <pc:sldMasterMk cId="0" sldId="2147483879"/>
            <ac:grpSpMk id="8" creationId="{00000000-0000-0000-0000-000000000000}"/>
          </ac:grpSpMkLst>
        </pc:grpChg>
        <pc:sldLayoutChg chg="modSp">
          <pc:chgData name="지하람" userId="a5b6ff9c-712a-4625-8978-eefb6063f8ec" providerId="ADAL" clId="{74D75503-4105-4DF3-8957-BE2E942A9919}" dt="2021-01-07T07:57:44.080" v="0"/>
          <pc:sldLayoutMkLst>
            <pc:docMk/>
            <pc:sldMasterMk cId="0" sldId="2147483879"/>
            <pc:sldLayoutMk cId="0" sldId="2147483880"/>
          </pc:sldLayoutMkLst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0" sldId="2147483879"/>
              <pc:sldLayoutMk cId="0" sldId="2147483880"/>
              <ac:spMk id="2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0" sldId="2147483879"/>
              <pc:sldLayoutMk cId="0" sldId="2147483880"/>
              <ac:spMk id="3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0" sldId="2147483879"/>
              <pc:sldLayoutMk cId="0" sldId="2147483880"/>
              <ac:spMk id="11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0" sldId="2147483879"/>
              <pc:sldLayoutMk cId="0" sldId="2147483880"/>
              <ac:spMk id="12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0" sldId="2147483879"/>
              <pc:sldLayoutMk cId="0" sldId="2147483880"/>
              <ac:spMk id="13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0" sldId="2147483879"/>
              <pc:sldLayoutMk cId="0" sldId="2147483880"/>
              <ac:spMk id="14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0" sldId="2147483879"/>
              <pc:sldLayoutMk cId="0" sldId="2147483880"/>
              <ac:spMk id="15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0" sldId="2147483879"/>
              <pc:sldLayoutMk cId="0" sldId="2147483880"/>
              <ac:spMk id="16" creationId="{00000000-0000-0000-0000-000000000000}"/>
            </ac:spMkLst>
          </pc:spChg>
          <pc:grpChg chg="mod">
            <ac:chgData name="지하람" userId="a5b6ff9c-712a-4625-8978-eefb6063f8ec" providerId="ADAL" clId="{74D75503-4105-4DF3-8957-BE2E942A9919}" dt="2021-01-07T07:57:44.080" v="0"/>
            <ac:grpSpMkLst>
              <pc:docMk/>
              <pc:sldMasterMk cId="0" sldId="2147483879"/>
              <pc:sldLayoutMk cId="0" sldId="2147483880"/>
              <ac:grpSpMk id="7" creationId="{00000000-0000-0000-0000-000000000000}"/>
            </ac:grpSpMkLst>
          </pc:grpChg>
        </pc:sldLayoutChg>
        <pc:sldLayoutChg chg="modSp">
          <pc:chgData name="지하람" userId="a5b6ff9c-712a-4625-8978-eefb6063f8ec" providerId="ADAL" clId="{74D75503-4105-4DF3-8957-BE2E942A9919}" dt="2021-01-07T07:57:44.080" v="0"/>
          <pc:sldLayoutMkLst>
            <pc:docMk/>
            <pc:sldMasterMk cId="0" sldId="2147483879"/>
            <pc:sldLayoutMk cId="0" sldId="2147483882"/>
          </pc:sldLayoutMkLst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0" sldId="2147483879"/>
              <pc:sldLayoutMk cId="0" sldId="2147483882"/>
              <ac:spMk id="2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0" sldId="2147483879"/>
              <pc:sldLayoutMk cId="0" sldId="2147483882"/>
              <ac:spMk id="3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0" sldId="2147483879"/>
              <pc:sldLayoutMk cId="0" sldId="2147483882"/>
              <ac:spMk id="9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0" sldId="2147483879"/>
              <pc:sldLayoutMk cId="0" sldId="2147483882"/>
              <ac:spMk id="10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0" sldId="2147483879"/>
              <pc:sldLayoutMk cId="0" sldId="2147483882"/>
              <ac:spMk id="11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0" sldId="2147483879"/>
              <pc:sldLayoutMk cId="0" sldId="2147483882"/>
              <ac:spMk id="12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0" sldId="2147483879"/>
              <pc:sldLayoutMk cId="0" sldId="2147483882"/>
              <ac:spMk id="13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0" sldId="2147483879"/>
              <pc:sldLayoutMk cId="0" sldId="2147483882"/>
              <ac:spMk id="14" creationId="{00000000-0000-0000-0000-000000000000}"/>
            </ac:spMkLst>
          </pc:spChg>
        </pc:sldLayoutChg>
        <pc:sldLayoutChg chg="modSp">
          <pc:chgData name="지하람" userId="a5b6ff9c-712a-4625-8978-eefb6063f8ec" providerId="ADAL" clId="{74D75503-4105-4DF3-8957-BE2E942A9919}" dt="2021-01-07T07:57:44.080" v="0"/>
          <pc:sldLayoutMkLst>
            <pc:docMk/>
            <pc:sldMasterMk cId="0" sldId="2147483879"/>
            <pc:sldLayoutMk cId="0" sldId="2147483883"/>
          </pc:sldLayoutMkLst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0" sldId="2147483879"/>
              <pc:sldLayoutMk cId="0" sldId="2147483883"/>
              <ac:spMk id="9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0" sldId="2147483879"/>
              <pc:sldLayoutMk cId="0" sldId="2147483883"/>
              <ac:spMk id="11" creationId="{00000000-0000-0000-0000-000000000000}"/>
            </ac:spMkLst>
          </pc:spChg>
        </pc:sldLayoutChg>
        <pc:sldLayoutChg chg="modSp">
          <pc:chgData name="지하람" userId="a5b6ff9c-712a-4625-8978-eefb6063f8ec" providerId="ADAL" clId="{74D75503-4105-4DF3-8957-BE2E942A9919}" dt="2021-01-07T07:57:44.080" v="0"/>
          <pc:sldLayoutMkLst>
            <pc:docMk/>
            <pc:sldMasterMk cId="0" sldId="2147483879"/>
            <pc:sldLayoutMk cId="0" sldId="2147483884"/>
          </pc:sldLayoutMkLst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0" sldId="2147483879"/>
              <pc:sldLayoutMk cId="0" sldId="2147483884"/>
              <ac:spMk id="3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0" sldId="2147483879"/>
              <pc:sldLayoutMk cId="0" sldId="2147483884"/>
              <ac:spMk id="4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0" sldId="2147483879"/>
              <pc:sldLayoutMk cId="0" sldId="2147483884"/>
              <ac:spMk id="5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0" sldId="2147483879"/>
              <pc:sldLayoutMk cId="0" sldId="2147483884"/>
              <ac:spMk id="6" creationId="{00000000-0000-0000-0000-000000000000}"/>
            </ac:spMkLst>
          </pc:spChg>
        </pc:sldLayoutChg>
        <pc:sldLayoutChg chg="modSp">
          <pc:chgData name="지하람" userId="a5b6ff9c-712a-4625-8978-eefb6063f8ec" providerId="ADAL" clId="{74D75503-4105-4DF3-8957-BE2E942A9919}" dt="2021-01-07T07:57:44.080" v="0"/>
          <pc:sldLayoutMkLst>
            <pc:docMk/>
            <pc:sldMasterMk cId="0" sldId="2147483879"/>
            <pc:sldLayoutMk cId="0" sldId="2147483886"/>
          </pc:sldLayoutMkLst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0" sldId="2147483879"/>
              <pc:sldLayoutMk cId="0" sldId="2147483886"/>
              <ac:spMk id="7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0" sldId="2147483879"/>
              <pc:sldLayoutMk cId="0" sldId="2147483886"/>
              <ac:spMk id="8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0" sldId="2147483879"/>
              <pc:sldLayoutMk cId="0" sldId="2147483886"/>
              <ac:spMk id="9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0" sldId="2147483879"/>
              <pc:sldLayoutMk cId="0" sldId="2147483886"/>
              <ac:spMk id="10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0" sldId="2147483879"/>
              <pc:sldLayoutMk cId="0" sldId="2147483886"/>
              <ac:spMk id="11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0" sldId="2147483879"/>
              <pc:sldLayoutMk cId="0" sldId="2147483886"/>
              <ac:spMk id="12" creationId="{00000000-0000-0000-0000-000000000000}"/>
            </ac:spMkLst>
          </pc:spChg>
          <pc:grpChg chg="mod">
            <ac:chgData name="지하람" userId="a5b6ff9c-712a-4625-8978-eefb6063f8ec" providerId="ADAL" clId="{74D75503-4105-4DF3-8957-BE2E942A9919}" dt="2021-01-07T07:57:44.080" v="0"/>
            <ac:grpSpMkLst>
              <pc:docMk/>
              <pc:sldMasterMk cId="0" sldId="2147483879"/>
              <pc:sldLayoutMk cId="0" sldId="2147483886"/>
              <ac:grpSpMk id="6" creationId="{00000000-0000-0000-0000-000000000000}"/>
            </ac:grpSpMkLst>
          </pc:grpChg>
        </pc:sldLayoutChg>
        <pc:sldLayoutChg chg="modSp">
          <pc:chgData name="지하람" userId="a5b6ff9c-712a-4625-8978-eefb6063f8ec" providerId="ADAL" clId="{74D75503-4105-4DF3-8957-BE2E942A9919}" dt="2021-01-07T07:57:44.080" v="0"/>
          <pc:sldLayoutMkLst>
            <pc:docMk/>
            <pc:sldMasterMk cId="0" sldId="2147483879"/>
            <pc:sldLayoutMk cId="0" sldId="2147483887"/>
          </pc:sldLayoutMkLst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0" sldId="2147483879"/>
              <pc:sldLayoutMk cId="0" sldId="2147483887"/>
              <ac:spMk id="3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0" sldId="2147483879"/>
              <pc:sldLayoutMk cId="0" sldId="2147483887"/>
              <ac:spMk id="4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0" sldId="2147483879"/>
              <pc:sldLayoutMk cId="0" sldId="2147483887"/>
              <ac:spMk id="15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0" sldId="2147483879"/>
              <pc:sldLayoutMk cId="0" sldId="2147483887"/>
              <ac:spMk id="22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0" sldId="2147483879"/>
              <pc:sldLayoutMk cId="0" sldId="2147483887"/>
              <ac:spMk id="25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0" sldId="2147483879"/>
              <pc:sldLayoutMk cId="0" sldId="2147483887"/>
              <ac:spMk id="26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0" sldId="2147483879"/>
              <pc:sldLayoutMk cId="0" sldId="2147483887"/>
              <ac:spMk id="27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0" sldId="2147483879"/>
              <pc:sldLayoutMk cId="0" sldId="2147483887"/>
              <ac:spMk id="28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0" sldId="2147483879"/>
              <pc:sldLayoutMk cId="0" sldId="2147483887"/>
              <ac:spMk id="29" creationId="{00000000-0000-0000-0000-000000000000}"/>
            </ac:spMkLst>
          </pc:spChg>
          <pc:grpChg chg="mod">
            <ac:chgData name="지하람" userId="a5b6ff9c-712a-4625-8978-eefb6063f8ec" providerId="ADAL" clId="{74D75503-4105-4DF3-8957-BE2E942A9919}" dt="2021-01-07T07:57:44.080" v="0"/>
            <ac:grpSpMkLst>
              <pc:docMk/>
              <pc:sldMasterMk cId="0" sldId="2147483879"/>
              <pc:sldLayoutMk cId="0" sldId="2147483887"/>
              <ac:grpSpMk id="2" creationId="{00000000-0000-0000-0000-000000000000}"/>
            </ac:grpSpMkLst>
          </pc:grpChg>
        </pc:sldLayoutChg>
        <pc:sldLayoutChg chg="modSp">
          <pc:chgData name="지하람" userId="a5b6ff9c-712a-4625-8978-eefb6063f8ec" providerId="ADAL" clId="{74D75503-4105-4DF3-8957-BE2E942A9919}" dt="2021-01-07T07:57:44.080" v="0"/>
          <pc:sldLayoutMkLst>
            <pc:docMk/>
            <pc:sldMasterMk cId="0" sldId="2147483879"/>
            <pc:sldLayoutMk cId="0" sldId="2147483888"/>
          </pc:sldLayoutMkLst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0" sldId="2147483879"/>
              <pc:sldLayoutMk cId="0" sldId="2147483888"/>
              <ac:spMk id="2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0" sldId="2147483879"/>
              <pc:sldLayoutMk cId="0" sldId="2147483888"/>
              <ac:spMk id="3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0" sldId="2147483879"/>
              <pc:sldLayoutMk cId="0" sldId="2147483888"/>
              <ac:spMk id="4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0" sldId="2147483879"/>
              <pc:sldLayoutMk cId="0" sldId="2147483888"/>
              <ac:spMk id="10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0" sldId="2147483879"/>
              <pc:sldLayoutMk cId="0" sldId="2147483888"/>
              <ac:spMk id="11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0" sldId="2147483879"/>
              <pc:sldLayoutMk cId="0" sldId="2147483888"/>
              <ac:spMk id="12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0" sldId="2147483879"/>
              <pc:sldLayoutMk cId="0" sldId="2147483888"/>
              <ac:spMk id="13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0" sldId="2147483879"/>
              <pc:sldLayoutMk cId="0" sldId="2147483888"/>
              <ac:spMk id="14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0" sldId="2147483879"/>
              <pc:sldLayoutMk cId="0" sldId="2147483888"/>
              <ac:spMk id="15" creationId="{00000000-0000-0000-0000-000000000000}"/>
            </ac:spMkLst>
          </pc:spChg>
          <pc:grpChg chg="mod">
            <ac:chgData name="지하람" userId="a5b6ff9c-712a-4625-8978-eefb6063f8ec" providerId="ADAL" clId="{74D75503-4105-4DF3-8957-BE2E942A9919}" dt="2021-01-07T07:57:44.080" v="0"/>
            <ac:grpSpMkLst>
              <pc:docMk/>
              <pc:sldMasterMk cId="0" sldId="2147483879"/>
              <pc:sldLayoutMk cId="0" sldId="2147483888"/>
              <ac:grpSpMk id="9" creationId="{00000000-0000-0000-0000-000000000000}"/>
            </ac:grpSpMkLst>
          </pc:grpChg>
        </pc:sldLayoutChg>
        <pc:sldLayoutChg chg="modSp">
          <pc:chgData name="지하람" userId="a5b6ff9c-712a-4625-8978-eefb6063f8ec" providerId="ADAL" clId="{74D75503-4105-4DF3-8957-BE2E942A9919}" dt="2021-01-07T07:57:44.080" v="0"/>
          <pc:sldLayoutMkLst>
            <pc:docMk/>
            <pc:sldMasterMk cId="0" sldId="2147483879"/>
            <pc:sldLayoutMk cId="0" sldId="2147483890"/>
          </pc:sldLayoutMkLst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0" sldId="2147483879"/>
              <pc:sldLayoutMk cId="0" sldId="2147483890"/>
              <ac:spMk id="2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0" sldId="2147483879"/>
              <pc:sldLayoutMk cId="0" sldId="2147483890"/>
              <ac:spMk id="3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0" sldId="2147483879"/>
              <pc:sldLayoutMk cId="0" sldId="2147483890"/>
              <ac:spMk id="16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0" sldId="2147483879"/>
              <pc:sldLayoutMk cId="0" sldId="2147483890"/>
              <ac:spMk id="17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0" sldId="2147483879"/>
              <pc:sldLayoutMk cId="0" sldId="2147483890"/>
              <ac:spMk id="18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0" sldId="2147483879"/>
              <pc:sldLayoutMk cId="0" sldId="2147483890"/>
              <ac:spMk id="19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0" sldId="2147483879"/>
              <pc:sldLayoutMk cId="0" sldId="2147483890"/>
              <ac:spMk id="20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0" sldId="2147483879"/>
              <pc:sldLayoutMk cId="0" sldId="2147483890"/>
              <ac:spMk id="21" creationId="{00000000-0000-0000-0000-000000000000}"/>
            </ac:spMkLst>
          </pc:spChg>
          <pc:grpChg chg="mod">
            <ac:chgData name="지하람" userId="a5b6ff9c-712a-4625-8978-eefb6063f8ec" providerId="ADAL" clId="{74D75503-4105-4DF3-8957-BE2E942A9919}" dt="2021-01-07T07:57:44.080" v="0"/>
            <ac:grpSpMkLst>
              <pc:docMk/>
              <pc:sldMasterMk cId="0" sldId="2147483879"/>
              <pc:sldLayoutMk cId="0" sldId="2147483890"/>
              <ac:grpSpMk id="15" creationId="{00000000-0000-0000-0000-000000000000}"/>
            </ac:grpSpMkLst>
          </pc:grpChg>
        </pc:sldLayoutChg>
      </pc:sldMasterChg>
      <pc:sldMasterChg chg="modSp modSldLayout">
        <pc:chgData name="지하람" userId="a5b6ff9c-712a-4625-8978-eefb6063f8ec" providerId="ADAL" clId="{74D75503-4105-4DF3-8957-BE2E942A9919}" dt="2021-01-07T07:57:44.080" v="0"/>
        <pc:sldMasterMkLst>
          <pc:docMk/>
          <pc:sldMasterMk cId="2194533659" sldId="2147483955"/>
        </pc:sldMasterMkLst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asterMk cId="2194533659" sldId="2147483955"/>
            <ac:spMk id="2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asterMk cId="2194533659" sldId="2147483955"/>
            <ac:spMk id="3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asterMk cId="2194533659" sldId="2147483955"/>
            <ac:spMk id="4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asterMk cId="2194533659" sldId="2147483955"/>
            <ac:spMk id="5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asterMk cId="2194533659" sldId="2147483955"/>
            <ac:spMk id="6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asterMk cId="2194533659" sldId="2147483955"/>
            <ac:spMk id="14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asterMk cId="2194533659" sldId="2147483955"/>
            <ac:spMk id="17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asterMk cId="2194533659" sldId="2147483955"/>
            <ac:spMk id="18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asterMk cId="2194533659" sldId="2147483955"/>
            <ac:spMk id="19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asterMk cId="2194533659" sldId="2147483955"/>
            <ac:spMk id="20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asterMk cId="2194533659" sldId="2147483955"/>
            <ac:spMk id="21" creationId="{00000000-0000-0000-0000-000000000000}"/>
          </ac:spMkLst>
        </pc:spChg>
        <pc:grpChg chg="mod">
          <ac:chgData name="지하람" userId="a5b6ff9c-712a-4625-8978-eefb6063f8ec" providerId="ADAL" clId="{74D75503-4105-4DF3-8957-BE2E942A9919}" dt="2021-01-07T07:57:44.080" v="0"/>
          <ac:grpSpMkLst>
            <pc:docMk/>
            <pc:sldMasterMk cId="2194533659" sldId="2147483955"/>
            <ac:grpSpMk id="8" creationId="{00000000-0000-0000-0000-000000000000}"/>
          </ac:grpSpMkLst>
        </pc:grpChg>
        <pc:sldLayoutChg chg="modSp">
          <pc:chgData name="지하람" userId="a5b6ff9c-712a-4625-8978-eefb6063f8ec" providerId="ADAL" clId="{74D75503-4105-4DF3-8957-BE2E942A9919}" dt="2021-01-07T07:57:44.080" v="0"/>
          <pc:sldLayoutMkLst>
            <pc:docMk/>
            <pc:sldMasterMk cId="2194533659" sldId="2147483955"/>
            <pc:sldLayoutMk cId="557272216" sldId="2147483956"/>
          </pc:sldLayoutMkLst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2194533659" sldId="2147483955"/>
              <pc:sldLayoutMk cId="557272216" sldId="2147483956"/>
              <ac:spMk id="2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2194533659" sldId="2147483955"/>
              <pc:sldLayoutMk cId="557272216" sldId="2147483956"/>
              <ac:spMk id="3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2194533659" sldId="2147483955"/>
              <pc:sldLayoutMk cId="557272216" sldId="2147483956"/>
              <ac:spMk id="11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2194533659" sldId="2147483955"/>
              <pc:sldLayoutMk cId="557272216" sldId="2147483956"/>
              <ac:spMk id="12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2194533659" sldId="2147483955"/>
              <pc:sldLayoutMk cId="557272216" sldId="2147483956"/>
              <ac:spMk id="13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2194533659" sldId="2147483955"/>
              <pc:sldLayoutMk cId="557272216" sldId="2147483956"/>
              <ac:spMk id="14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2194533659" sldId="2147483955"/>
              <pc:sldLayoutMk cId="557272216" sldId="2147483956"/>
              <ac:spMk id="15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2194533659" sldId="2147483955"/>
              <pc:sldLayoutMk cId="557272216" sldId="2147483956"/>
              <ac:spMk id="16" creationId="{00000000-0000-0000-0000-000000000000}"/>
            </ac:spMkLst>
          </pc:spChg>
          <pc:grpChg chg="mod">
            <ac:chgData name="지하람" userId="a5b6ff9c-712a-4625-8978-eefb6063f8ec" providerId="ADAL" clId="{74D75503-4105-4DF3-8957-BE2E942A9919}" dt="2021-01-07T07:57:44.080" v="0"/>
            <ac:grpSpMkLst>
              <pc:docMk/>
              <pc:sldMasterMk cId="2194533659" sldId="2147483955"/>
              <pc:sldLayoutMk cId="557272216" sldId="2147483956"/>
              <ac:grpSpMk id="7" creationId="{00000000-0000-0000-0000-000000000000}"/>
            </ac:grpSpMkLst>
          </pc:grpChg>
        </pc:sldLayoutChg>
        <pc:sldLayoutChg chg="modSp">
          <pc:chgData name="지하람" userId="a5b6ff9c-712a-4625-8978-eefb6063f8ec" providerId="ADAL" clId="{74D75503-4105-4DF3-8957-BE2E942A9919}" dt="2021-01-07T07:57:44.080" v="0"/>
          <pc:sldLayoutMkLst>
            <pc:docMk/>
            <pc:sldMasterMk cId="2194533659" sldId="2147483955"/>
            <pc:sldLayoutMk cId="4034989060" sldId="2147483958"/>
          </pc:sldLayoutMkLst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2194533659" sldId="2147483955"/>
              <pc:sldLayoutMk cId="4034989060" sldId="2147483958"/>
              <ac:spMk id="2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2194533659" sldId="2147483955"/>
              <pc:sldLayoutMk cId="4034989060" sldId="2147483958"/>
              <ac:spMk id="3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2194533659" sldId="2147483955"/>
              <pc:sldLayoutMk cId="4034989060" sldId="2147483958"/>
              <ac:spMk id="9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2194533659" sldId="2147483955"/>
              <pc:sldLayoutMk cId="4034989060" sldId="2147483958"/>
              <ac:spMk id="10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2194533659" sldId="2147483955"/>
              <pc:sldLayoutMk cId="4034989060" sldId="2147483958"/>
              <ac:spMk id="11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2194533659" sldId="2147483955"/>
              <pc:sldLayoutMk cId="4034989060" sldId="2147483958"/>
              <ac:spMk id="12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2194533659" sldId="2147483955"/>
              <pc:sldLayoutMk cId="4034989060" sldId="2147483958"/>
              <ac:spMk id="13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2194533659" sldId="2147483955"/>
              <pc:sldLayoutMk cId="4034989060" sldId="2147483958"/>
              <ac:spMk id="14" creationId="{00000000-0000-0000-0000-000000000000}"/>
            </ac:spMkLst>
          </pc:spChg>
        </pc:sldLayoutChg>
        <pc:sldLayoutChg chg="modSp">
          <pc:chgData name="지하람" userId="a5b6ff9c-712a-4625-8978-eefb6063f8ec" providerId="ADAL" clId="{74D75503-4105-4DF3-8957-BE2E942A9919}" dt="2021-01-07T07:57:44.080" v="0"/>
          <pc:sldLayoutMkLst>
            <pc:docMk/>
            <pc:sldMasterMk cId="2194533659" sldId="2147483955"/>
            <pc:sldLayoutMk cId="1861506874" sldId="2147483959"/>
          </pc:sldLayoutMkLst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2194533659" sldId="2147483955"/>
              <pc:sldLayoutMk cId="1861506874" sldId="2147483959"/>
              <ac:spMk id="9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2194533659" sldId="2147483955"/>
              <pc:sldLayoutMk cId="1861506874" sldId="2147483959"/>
              <ac:spMk id="11" creationId="{00000000-0000-0000-0000-000000000000}"/>
            </ac:spMkLst>
          </pc:spChg>
        </pc:sldLayoutChg>
        <pc:sldLayoutChg chg="modSp">
          <pc:chgData name="지하람" userId="a5b6ff9c-712a-4625-8978-eefb6063f8ec" providerId="ADAL" clId="{74D75503-4105-4DF3-8957-BE2E942A9919}" dt="2021-01-07T07:57:44.080" v="0"/>
          <pc:sldLayoutMkLst>
            <pc:docMk/>
            <pc:sldMasterMk cId="2194533659" sldId="2147483955"/>
            <pc:sldLayoutMk cId="3163359801" sldId="2147483960"/>
          </pc:sldLayoutMkLst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2194533659" sldId="2147483955"/>
              <pc:sldLayoutMk cId="3163359801" sldId="2147483960"/>
              <ac:spMk id="3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2194533659" sldId="2147483955"/>
              <pc:sldLayoutMk cId="3163359801" sldId="2147483960"/>
              <ac:spMk id="4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2194533659" sldId="2147483955"/>
              <pc:sldLayoutMk cId="3163359801" sldId="2147483960"/>
              <ac:spMk id="5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2194533659" sldId="2147483955"/>
              <pc:sldLayoutMk cId="3163359801" sldId="2147483960"/>
              <ac:spMk id="6" creationId="{00000000-0000-0000-0000-000000000000}"/>
            </ac:spMkLst>
          </pc:spChg>
        </pc:sldLayoutChg>
        <pc:sldLayoutChg chg="modSp">
          <pc:chgData name="지하람" userId="a5b6ff9c-712a-4625-8978-eefb6063f8ec" providerId="ADAL" clId="{74D75503-4105-4DF3-8957-BE2E942A9919}" dt="2021-01-07T07:57:44.080" v="0"/>
          <pc:sldLayoutMkLst>
            <pc:docMk/>
            <pc:sldMasterMk cId="2194533659" sldId="2147483955"/>
            <pc:sldLayoutMk cId="2129121593" sldId="2147483962"/>
          </pc:sldLayoutMkLst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2194533659" sldId="2147483955"/>
              <pc:sldLayoutMk cId="2129121593" sldId="2147483962"/>
              <ac:spMk id="7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2194533659" sldId="2147483955"/>
              <pc:sldLayoutMk cId="2129121593" sldId="2147483962"/>
              <ac:spMk id="8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2194533659" sldId="2147483955"/>
              <pc:sldLayoutMk cId="2129121593" sldId="2147483962"/>
              <ac:spMk id="9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2194533659" sldId="2147483955"/>
              <pc:sldLayoutMk cId="2129121593" sldId="2147483962"/>
              <ac:spMk id="10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2194533659" sldId="2147483955"/>
              <pc:sldLayoutMk cId="2129121593" sldId="2147483962"/>
              <ac:spMk id="11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2194533659" sldId="2147483955"/>
              <pc:sldLayoutMk cId="2129121593" sldId="2147483962"/>
              <ac:spMk id="12" creationId="{00000000-0000-0000-0000-000000000000}"/>
            </ac:spMkLst>
          </pc:spChg>
          <pc:grpChg chg="mod">
            <ac:chgData name="지하람" userId="a5b6ff9c-712a-4625-8978-eefb6063f8ec" providerId="ADAL" clId="{74D75503-4105-4DF3-8957-BE2E942A9919}" dt="2021-01-07T07:57:44.080" v="0"/>
            <ac:grpSpMkLst>
              <pc:docMk/>
              <pc:sldMasterMk cId="2194533659" sldId="2147483955"/>
              <pc:sldLayoutMk cId="2129121593" sldId="2147483962"/>
              <ac:grpSpMk id="6" creationId="{00000000-0000-0000-0000-000000000000}"/>
            </ac:grpSpMkLst>
          </pc:grpChg>
        </pc:sldLayoutChg>
        <pc:sldLayoutChg chg="modSp">
          <pc:chgData name="지하람" userId="a5b6ff9c-712a-4625-8978-eefb6063f8ec" providerId="ADAL" clId="{74D75503-4105-4DF3-8957-BE2E942A9919}" dt="2021-01-07T07:57:44.080" v="0"/>
          <pc:sldLayoutMkLst>
            <pc:docMk/>
            <pc:sldMasterMk cId="2194533659" sldId="2147483955"/>
            <pc:sldLayoutMk cId="967122048" sldId="2147483963"/>
          </pc:sldLayoutMkLst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2194533659" sldId="2147483955"/>
              <pc:sldLayoutMk cId="967122048" sldId="2147483963"/>
              <ac:spMk id="3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2194533659" sldId="2147483955"/>
              <pc:sldLayoutMk cId="967122048" sldId="2147483963"/>
              <ac:spMk id="4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2194533659" sldId="2147483955"/>
              <pc:sldLayoutMk cId="967122048" sldId="2147483963"/>
              <ac:spMk id="15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2194533659" sldId="2147483955"/>
              <pc:sldLayoutMk cId="967122048" sldId="2147483963"/>
              <ac:spMk id="22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2194533659" sldId="2147483955"/>
              <pc:sldLayoutMk cId="967122048" sldId="2147483963"/>
              <ac:spMk id="25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2194533659" sldId="2147483955"/>
              <pc:sldLayoutMk cId="967122048" sldId="2147483963"/>
              <ac:spMk id="26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2194533659" sldId="2147483955"/>
              <pc:sldLayoutMk cId="967122048" sldId="2147483963"/>
              <ac:spMk id="27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2194533659" sldId="2147483955"/>
              <pc:sldLayoutMk cId="967122048" sldId="2147483963"/>
              <ac:spMk id="28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2194533659" sldId="2147483955"/>
              <pc:sldLayoutMk cId="967122048" sldId="2147483963"/>
              <ac:spMk id="29" creationId="{00000000-0000-0000-0000-000000000000}"/>
            </ac:spMkLst>
          </pc:spChg>
          <pc:grpChg chg="mod">
            <ac:chgData name="지하람" userId="a5b6ff9c-712a-4625-8978-eefb6063f8ec" providerId="ADAL" clId="{74D75503-4105-4DF3-8957-BE2E942A9919}" dt="2021-01-07T07:57:44.080" v="0"/>
            <ac:grpSpMkLst>
              <pc:docMk/>
              <pc:sldMasterMk cId="2194533659" sldId="2147483955"/>
              <pc:sldLayoutMk cId="967122048" sldId="2147483963"/>
              <ac:grpSpMk id="2" creationId="{00000000-0000-0000-0000-000000000000}"/>
            </ac:grpSpMkLst>
          </pc:grpChg>
        </pc:sldLayoutChg>
        <pc:sldLayoutChg chg="modSp">
          <pc:chgData name="지하람" userId="a5b6ff9c-712a-4625-8978-eefb6063f8ec" providerId="ADAL" clId="{74D75503-4105-4DF3-8957-BE2E942A9919}" dt="2021-01-07T07:57:44.080" v="0"/>
          <pc:sldLayoutMkLst>
            <pc:docMk/>
            <pc:sldMasterMk cId="2194533659" sldId="2147483955"/>
            <pc:sldLayoutMk cId="2622227304" sldId="2147483964"/>
          </pc:sldLayoutMkLst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2194533659" sldId="2147483955"/>
              <pc:sldLayoutMk cId="2622227304" sldId="2147483964"/>
              <ac:spMk id="2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2194533659" sldId="2147483955"/>
              <pc:sldLayoutMk cId="2622227304" sldId="2147483964"/>
              <ac:spMk id="3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2194533659" sldId="2147483955"/>
              <pc:sldLayoutMk cId="2622227304" sldId="2147483964"/>
              <ac:spMk id="4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2194533659" sldId="2147483955"/>
              <pc:sldLayoutMk cId="2622227304" sldId="2147483964"/>
              <ac:spMk id="10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2194533659" sldId="2147483955"/>
              <pc:sldLayoutMk cId="2622227304" sldId="2147483964"/>
              <ac:spMk id="11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2194533659" sldId="2147483955"/>
              <pc:sldLayoutMk cId="2622227304" sldId="2147483964"/>
              <ac:spMk id="12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2194533659" sldId="2147483955"/>
              <pc:sldLayoutMk cId="2622227304" sldId="2147483964"/>
              <ac:spMk id="13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2194533659" sldId="2147483955"/>
              <pc:sldLayoutMk cId="2622227304" sldId="2147483964"/>
              <ac:spMk id="14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2194533659" sldId="2147483955"/>
              <pc:sldLayoutMk cId="2622227304" sldId="2147483964"/>
              <ac:spMk id="15" creationId="{00000000-0000-0000-0000-000000000000}"/>
            </ac:spMkLst>
          </pc:spChg>
          <pc:grpChg chg="mod">
            <ac:chgData name="지하람" userId="a5b6ff9c-712a-4625-8978-eefb6063f8ec" providerId="ADAL" clId="{74D75503-4105-4DF3-8957-BE2E942A9919}" dt="2021-01-07T07:57:44.080" v="0"/>
            <ac:grpSpMkLst>
              <pc:docMk/>
              <pc:sldMasterMk cId="2194533659" sldId="2147483955"/>
              <pc:sldLayoutMk cId="2622227304" sldId="2147483964"/>
              <ac:grpSpMk id="9" creationId="{00000000-0000-0000-0000-000000000000}"/>
            </ac:grpSpMkLst>
          </pc:grpChg>
        </pc:sldLayoutChg>
        <pc:sldLayoutChg chg="modSp">
          <pc:chgData name="지하람" userId="a5b6ff9c-712a-4625-8978-eefb6063f8ec" providerId="ADAL" clId="{74D75503-4105-4DF3-8957-BE2E942A9919}" dt="2021-01-07T07:57:44.080" v="0"/>
          <pc:sldLayoutMkLst>
            <pc:docMk/>
            <pc:sldMasterMk cId="2194533659" sldId="2147483955"/>
            <pc:sldLayoutMk cId="3189719139" sldId="2147483966"/>
          </pc:sldLayoutMkLst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2194533659" sldId="2147483955"/>
              <pc:sldLayoutMk cId="3189719139" sldId="2147483966"/>
              <ac:spMk id="2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2194533659" sldId="2147483955"/>
              <pc:sldLayoutMk cId="3189719139" sldId="2147483966"/>
              <ac:spMk id="3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2194533659" sldId="2147483955"/>
              <pc:sldLayoutMk cId="3189719139" sldId="2147483966"/>
              <ac:spMk id="16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2194533659" sldId="2147483955"/>
              <pc:sldLayoutMk cId="3189719139" sldId="2147483966"/>
              <ac:spMk id="17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2194533659" sldId="2147483955"/>
              <pc:sldLayoutMk cId="3189719139" sldId="2147483966"/>
              <ac:spMk id="18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2194533659" sldId="2147483955"/>
              <pc:sldLayoutMk cId="3189719139" sldId="2147483966"/>
              <ac:spMk id="19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2194533659" sldId="2147483955"/>
              <pc:sldLayoutMk cId="3189719139" sldId="2147483966"/>
              <ac:spMk id="20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2194533659" sldId="2147483955"/>
              <pc:sldLayoutMk cId="3189719139" sldId="2147483966"/>
              <ac:spMk id="21" creationId="{00000000-0000-0000-0000-000000000000}"/>
            </ac:spMkLst>
          </pc:spChg>
          <pc:grpChg chg="mod">
            <ac:chgData name="지하람" userId="a5b6ff9c-712a-4625-8978-eefb6063f8ec" providerId="ADAL" clId="{74D75503-4105-4DF3-8957-BE2E942A9919}" dt="2021-01-07T07:57:44.080" v="0"/>
            <ac:grpSpMkLst>
              <pc:docMk/>
              <pc:sldMasterMk cId="2194533659" sldId="2147483955"/>
              <pc:sldLayoutMk cId="3189719139" sldId="2147483966"/>
              <ac:grpSpMk id="15" creationId="{00000000-0000-0000-0000-000000000000}"/>
            </ac:grpSpMkLst>
          </pc:grpChg>
        </pc:sldLayoutChg>
      </pc:sldMasterChg>
      <pc:sldMasterChg chg="modSp del delSldLayout modSldLayout">
        <pc:chgData name="지하람" userId="a5b6ff9c-712a-4625-8978-eefb6063f8ec" providerId="ADAL" clId="{74D75503-4105-4DF3-8957-BE2E942A9919}" dt="2021-01-07T08:25:18.697" v="2078" actId="47"/>
        <pc:sldMasterMkLst>
          <pc:docMk/>
          <pc:sldMasterMk cId="994564517" sldId="2147484149"/>
        </pc:sldMasterMkLst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asterMk cId="994564517" sldId="2147484149"/>
            <ac:spMk id="2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asterMk cId="994564517" sldId="2147484149"/>
            <ac:spMk id="3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asterMk cId="994564517" sldId="2147484149"/>
            <ac:spMk id="4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asterMk cId="994564517" sldId="2147484149"/>
            <ac:spMk id="5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asterMk cId="994564517" sldId="2147484149"/>
            <ac:spMk id="6" creationId="{00000000-0000-0000-0000-000000000000}"/>
          </ac:spMkLst>
        </pc:spChg>
        <pc:sldLayoutChg chg="modSp del">
          <pc:chgData name="지하람" userId="a5b6ff9c-712a-4625-8978-eefb6063f8ec" providerId="ADAL" clId="{74D75503-4105-4DF3-8957-BE2E942A9919}" dt="2021-01-07T08:25:18.697" v="2078" actId="47"/>
          <pc:sldLayoutMkLst>
            <pc:docMk/>
            <pc:sldMasterMk cId="994564517" sldId="2147484149"/>
            <pc:sldLayoutMk cId="3349688355" sldId="2147484150"/>
          </pc:sldLayoutMkLst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994564517" sldId="2147484149"/>
              <pc:sldLayoutMk cId="3349688355" sldId="2147484150"/>
              <ac:spMk id="2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994564517" sldId="2147484149"/>
              <pc:sldLayoutMk cId="3349688355" sldId="2147484150"/>
              <ac:spMk id="3" creationId="{00000000-0000-0000-0000-000000000000}"/>
            </ac:spMkLst>
          </pc:spChg>
        </pc:sldLayoutChg>
        <pc:sldLayoutChg chg="del">
          <pc:chgData name="지하람" userId="a5b6ff9c-712a-4625-8978-eefb6063f8ec" providerId="ADAL" clId="{74D75503-4105-4DF3-8957-BE2E942A9919}" dt="2021-01-07T08:25:18.697" v="2078" actId="47"/>
          <pc:sldLayoutMkLst>
            <pc:docMk/>
            <pc:sldMasterMk cId="994564517" sldId="2147484149"/>
            <pc:sldLayoutMk cId="499393165" sldId="2147484151"/>
          </pc:sldLayoutMkLst>
        </pc:sldLayoutChg>
        <pc:sldLayoutChg chg="modSp del">
          <pc:chgData name="지하람" userId="a5b6ff9c-712a-4625-8978-eefb6063f8ec" providerId="ADAL" clId="{74D75503-4105-4DF3-8957-BE2E942A9919}" dt="2021-01-07T08:25:18.697" v="2078" actId="47"/>
          <pc:sldLayoutMkLst>
            <pc:docMk/>
            <pc:sldMasterMk cId="994564517" sldId="2147484149"/>
            <pc:sldLayoutMk cId="1512888784" sldId="2147484152"/>
          </pc:sldLayoutMkLst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994564517" sldId="2147484149"/>
              <pc:sldLayoutMk cId="1512888784" sldId="2147484152"/>
              <ac:spMk id="2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994564517" sldId="2147484149"/>
              <pc:sldLayoutMk cId="1512888784" sldId="2147484152"/>
              <ac:spMk id="3" creationId="{00000000-0000-0000-0000-000000000000}"/>
            </ac:spMkLst>
          </pc:spChg>
        </pc:sldLayoutChg>
        <pc:sldLayoutChg chg="modSp del">
          <pc:chgData name="지하람" userId="a5b6ff9c-712a-4625-8978-eefb6063f8ec" providerId="ADAL" clId="{74D75503-4105-4DF3-8957-BE2E942A9919}" dt="2021-01-07T08:25:18.697" v="2078" actId="47"/>
          <pc:sldLayoutMkLst>
            <pc:docMk/>
            <pc:sldMasterMk cId="994564517" sldId="2147484149"/>
            <pc:sldLayoutMk cId="489206458" sldId="2147484153"/>
          </pc:sldLayoutMkLst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994564517" sldId="2147484149"/>
              <pc:sldLayoutMk cId="489206458" sldId="2147484153"/>
              <ac:spMk id="3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994564517" sldId="2147484149"/>
              <pc:sldLayoutMk cId="489206458" sldId="2147484153"/>
              <ac:spMk id="4" creationId="{00000000-0000-0000-0000-000000000000}"/>
            </ac:spMkLst>
          </pc:spChg>
        </pc:sldLayoutChg>
        <pc:sldLayoutChg chg="modSp del">
          <pc:chgData name="지하람" userId="a5b6ff9c-712a-4625-8978-eefb6063f8ec" providerId="ADAL" clId="{74D75503-4105-4DF3-8957-BE2E942A9919}" dt="2021-01-07T08:25:18.697" v="2078" actId="47"/>
          <pc:sldLayoutMkLst>
            <pc:docMk/>
            <pc:sldMasterMk cId="994564517" sldId="2147484149"/>
            <pc:sldLayoutMk cId="703315921" sldId="2147484154"/>
          </pc:sldLayoutMkLst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994564517" sldId="2147484149"/>
              <pc:sldLayoutMk cId="703315921" sldId="2147484154"/>
              <ac:spMk id="3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994564517" sldId="2147484149"/>
              <pc:sldLayoutMk cId="703315921" sldId="2147484154"/>
              <ac:spMk id="4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994564517" sldId="2147484149"/>
              <pc:sldLayoutMk cId="703315921" sldId="2147484154"/>
              <ac:spMk id="5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994564517" sldId="2147484149"/>
              <pc:sldLayoutMk cId="703315921" sldId="2147484154"/>
              <ac:spMk id="6" creationId="{00000000-0000-0000-0000-000000000000}"/>
            </ac:spMkLst>
          </pc:spChg>
        </pc:sldLayoutChg>
        <pc:sldLayoutChg chg="del">
          <pc:chgData name="지하람" userId="a5b6ff9c-712a-4625-8978-eefb6063f8ec" providerId="ADAL" clId="{74D75503-4105-4DF3-8957-BE2E942A9919}" dt="2021-01-07T08:25:18.697" v="2078" actId="47"/>
          <pc:sldLayoutMkLst>
            <pc:docMk/>
            <pc:sldMasterMk cId="994564517" sldId="2147484149"/>
            <pc:sldLayoutMk cId="3920224258" sldId="2147484155"/>
          </pc:sldLayoutMkLst>
        </pc:sldLayoutChg>
        <pc:sldLayoutChg chg="del">
          <pc:chgData name="지하람" userId="a5b6ff9c-712a-4625-8978-eefb6063f8ec" providerId="ADAL" clId="{74D75503-4105-4DF3-8957-BE2E942A9919}" dt="2021-01-07T08:25:18.697" v="2078" actId="47"/>
          <pc:sldLayoutMkLst>
            <pc:docMk/>
            <pc:sldMasterMk cId="994564517" sldId="2147484149"/>
            <pc:sldLayoutMk cId="238424605" sldId="2147484156"/>
          </pc:sldLayoutMkLst>
        </pc:sldLayoutChg>
        <pc:sldLayoutChg chg="modSp del">
          <pc:chgData name="지하람" userId="a5b6ff9c-712a-4625-8978-eefb6063f8ec" providerId="ADAL" clId="{74D75503-4105-4DF3-8957-BE2E942A9919}" dt="2021-01-07T08:25:18.697" v="2078" actId="47"/>
          <pc:sldLayoutMkLst>
            <pc:docMk/>
            <pc:sldMasterMk cId="994564517" sldId="2147484149"/>
            <pc:sldLayoutMk cId="406930171" sldId="2147484157"/>
          </pc:sldLayoutMkLst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994564517" sldId="2147484149"/>
              <pc:sldLayoutMk cId="406930171" sldId="2147484157"/>
              <ac:spMk id="2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994564517" sldId="2147484149"/>
              <pc:sldLayoutMk cId="406930171" sldId="2147484157"/>
              <ac:spMk id="3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994564517" sldId="2147484149"/>
              <pc:sldLayoutMk cId="406930171" sldId="2147484157"/>
              <ac:spMk id="4" creationId="{00000000-0000-0000-0000-000000000000}"/>
            </ac:spMkLst>
          </pc:spChg>
        </pc:sldLayoutChg>
        <pc:sldLayoutChg chg="modSp del">
          <pc:chgData name="지하람" userId="a5b6ff9c-712a-4625-8978-eefb6063f8ec" providerId="ADAL" clId="{74D75503-4105-4DF3-8957-BE2E942A9919}" dt="2021-01-07T08:25:18.697" v="2078" actId="47"/>
          <pc:sldLayoutMkLst>
            <pc:docMk/>
            <pc:sldMasterMk cId="994564517" sldId="2147484149"/>
            <pc:sldLayoutMk cId="610902183" sldId="2147484158"/>
          </pc:sldLayoutMkLst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994564517" sldId="2147484149"/>
              <pc:sldLayoutMk cId="610902183" sldId="2147484158"/>
              <ac:spMk id="2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994564517" sldId="2147484149"/>
              <pc:sldLayoutMk cId="610902183" sldId="2147484158"/>
              <ac:spMk id="3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994564517" sldId="2147484149"/>
              <pc:sldLayoutMk cId="610902183" sldId="2147484158"/>
              <ac:spMk id="4" creationId="{00000000-0000-0000-0000-000000000000}"/>
            </ac:spMkLst>
          </pc:spChg>
        </pc:sldLayoutChg>
        <pc:sldLayoutChg chg="del">
          <pc:chgData name="지하람" userId="a5b6ff9c-712a-4625-8978-eefb6063f8ec" providerId="ADAL" clId="{74D75503-4105-4DF3-8957-BE2E942A9919}" dt="2021-01-07T08:25:18.697" v="2078" actId="47"/>
          <pc:sldLayoutMkLst>
            <pc:docMk/>
            <pc:sldMasterMk cId="994564517" sldId="2147484149"/>
            <pc:sldLayoutMk cId="2607210246" sldId="2147484159"/>
          </pc:sldLayoutMkLst>
        </pc:sldLayoutChg>
        <pc:sldLayoutChg chg="modSp del">
          <pc:chgData name="지하람" userId="a5b6ff9c-712a-4625-8978-eefb6063f8ec" providerId="ADAL" clId="{74D75503-4105-4DF3-8957-BE2E942A9919}" dt="2021-01-07T08:25:18.697" v="2078" actId="47"/>
          <pc:sldLayoutMkLst>
            <pc:docMk/>
            <pc:sldMasterMk cId="994564517" sldId="2147484149"/>
            <pc:sldLayoutMk cId="351074810" sldId="2147484160"/>
          </pc:sldLayoutMkLst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994564517" sldId="2147484149"/>
              <pc:sldLayoutMk cId="351074810" sldId="2147484160"/>
              <ac:spMk id="2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994564517" sldId="2147484149"/>
              <pc:sldLayoutMk cId="351074810" sldId="2147484160"/>
              <ac:spMk id="3" creationId="{00000000-0000-0000-0000-000000000000}"/>
            </ac:spMkLst>
          </pc:spChg>
        </pc:sldLayoutChg>
      </pc:sldMasterChg>
      <pc:sldMasterChg chg="modSp modSldLayout">
        <pc:chgData name="지하람" userId="a5b6ff9c-712a-4625-8978-eefb6063f8ec" providerId="ADAL" clId="{74D75503-4105-4DF3-8957-BE2E942A9919}" dt="2021-01-07T07:57:44.080" v="0"/>
        <pc:sldMasterMkLst>
          <pc:docMk/>
          <pc:sldMasterMk cId="2124774386" sldId="2147484161"/>
        </pc:sldMasterMkLst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asterMk cId="2124774386" sldId="2147484161"/>
            <ac:spMk id="2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asterMk cId="2124774386" sldId="2147484161"/>
            <ac:spMk id="3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asterMk cId="2124774386" sldId="2147484161"/>
            <ac:spMk id="4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asterMk cId="2124774386" sldId="2147484161"/>
            <ac:spMk id="5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asterMk cId="2124774386" sldId="2147484161"/>
            <ac:spMk id="6" creationId="{00000000-0000-0000-0000-000000000000}"/>
          </ac:spMkLst>
        </pc:spChg>
        <pc:sldLayoutChg chg="modSp">
          <pc:chgData name="지하람" userId="a5b6ff9c-712a-4625-8978-eefb6063f8ec" providerId="ADAL" clId="{74D75503-4105-4DF3-8957-BE2E942A9919}" dt="2021-01-07T07:57:44.080" v="0"/>
          <pc:sldLayoutMkLst>
            <pc:docMk/>
            <pc:sldMasterMk cId="2124774386" sldId="2147484161"/>
            <pc:sldLayoutMk cId="3661730631" sldId="2147484162"/>
          </pc:sldLayoutMkLst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2124774386" sldId="2147484161"/>
              <pc:sldLayoutMk cId="3661730631" sldId="2147484162"/>
              <ac:spMk id="2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2124774386" sldId="2147484161"/>
              <pc:sldLayoutMk cId="3661730631" sldId="2147484162"/>
              <ac:spMk id="3" creationId="{00000000-0000-0000-0000-000000000000}"/>
            </ac:spMkLst>
          </pc:spChg>
        </pc:sldLayoutChg>
        <pc:sldLayoutChg chg="modSp">
          <pc:chgData name="지하람" userId="a5b6ff9c-712a-4625-8978-eefb6063f8ec" providerId="ADAL" clId="{74D75503-4105-4DF3-8957-BE2E942A9919}" dt="2021-01-07T07:57:44.080" v="0"/>
          <pc:sldLayoutMkLst>
            <pc:docMk/>
            <pc:sldMasterMk cId="2124774386" sldId="2147484161"/>
            <pc:sldLayoutMk cId="1692305406" sldId="2147484164"/>
          </pc:sldLayoutMkLst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2124774386" sldId="2147484161"/>
              <pc:sldLayoutMk cId="1692305406" sldId="2147484164"/>
              <ac:spMk id="2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2124774386" sldId="2147484161"/>
              <pc:sldLayoutMk cId="1692305406" sldId="2147484164"/>
              <ac:spMk id="3" creationId="{00000000-0000-0000-0000-000000000000}"/>
            </ac:spMkLst>
          </pc:spChg>
        </pc:sldLayoutChg>
        <pc:sldLayoutChg chg="modSp">
          <pc:chgData name="지하람" userId="a5b6ff9c-712a-4625-8978-eefb6063f8ec" providerId="ADAL" clId="{74D75503-4105-4DF3-8957-BE2E942A9919}" dt="2021-01-07T07:57:44.080" v="0"/>
          <pc:sldLayoutMkLst>
            <pc:docMk/>
            <pc:sldMasterMk cId="2124774386" sldId="2147484161"/>
            <pc:sldLayoutMk cId="1441155818" sldId="2147484165"/>
          </pc:sldLayoutMkLst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2124774386" sldId="2147484161"/>
              <pc:sldLayoutMk cId="1441155818" sldId="2147484165"/>
              <ac:spMk id="3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2124774386" sldId="2147484161"/>
              <pc:sldLayoutMk cId="1441155818" sldId="2147484165"/>
              <ac:spMk id="4" creationId="{00000000-0000-0000-0000-000000000000}"/>
            </ac:spMkLst>
          </pc:spChg>
        </pc:sldLayoutChg>
        <pc:sldLayoutChg chg="modSp">
          <pc:chgData name="지하람" userId="a5b6ff9c-712a-4625-8978-eefb6063f8ec" providerId="ADAL" clId="{74D75503-4105-4DF3-8957-BE2E942A9919}" dt="2021-01-07T07:57:44.080" v="0"/>
          <pc:sldLayoutMkLst>
            <pc:docMk/>
            <pc:sldMasterMk cId="2124774386" sldId="2147484161"/>
            <pc:sldLayoutMk cId="1544184113" sldId="2147484166"/>
          </pc:sldLayoutMkLst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2124774386" sldId="2147484161"/>
              <pc:sldLayoutMk cId="1544184113" sldId="2147484166"/>
              <ac:spMk id="3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2124774386" sldId="2147484161"/>
              <pc:sldLayoutMk cId="1544184113" sldId="2147484166"/>
              <ac:spMk id="4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2124774386" sldId="2147484161"/>
              <pc:sldLayoutMk cId="1544184113" sldId="2147484166"/>
              <ac:spMk id="5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2124774386" sldId="2147484161"/>
              <pc:sldLayoutMk cId="1544184113" sldId="2147484166"/>
              <ac:spMk id="6" creationId="{00000000-0000-0000-0000-000000000000}"/>
            </ac:spMkLst>
          </pc:spChg>
        </pc:sldLayoutChg>
        <pc:sldLayoutChg chg="modSp">
          <pc:chgData name="지하람" userId="a5b6ff9c-712a-4625-8978-eefb6063f8ec" providerId="ADAL" clId="{74D75503-4105-4DF3-8957-BE2E942A9919}" dt="2021-01-07T07:57:44.080" v="0"/>
          <pc:sldLayoutMkLst>
            <pc:docMk/>
            <pc:sldMasterMk cId="2124774386" sldId="2147484161"/>
            <pc:sldLayoutMk cId="1022156367" sldId="2147484169"/>
          </pc:sldLayoutMkLst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2124774386" sldId="2147484161"/>
              <pc:sldLayoutMk cId="1022156367" sldId="2147484169"/>
              <ac:spMk id="2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2124774386" sldId="2147484161"/>
              <pc:sldLayoutMk cId="1022156367" sldId="2147484169"/>
              <ac:spMk id="3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2124774386" sldId="2147484161"/>
              <pc:sldLayoutMk cId="1022156367" sldId="2147484169"/>
              <ac:spMk id="4" creationId="{00000000-0000-0000-0000-000000000000}"/>
            </ac:spMkLst>
          </pc:spChg>
        </pc:sldLayoutChg>
        <pc:sldLayoutChg chg="modSp">
          <pc:chgData name="지하람" userId="a5b6ff9c-712a-4625-8978-eefb6063f8ec" providerId="ADAL" clId="{74D75503-4105-4DF3-8957-BE2E942A9919}" dt="2021-01-07T07:57:44.080" v="0"/>
          <pc:sldLayoutMkLst>
            <pc:docMk/>
            <pc:sldMasterMk cId="2124774386" sldId="2147484161"/>
            <pc:sldLayoutMk cId="2902452340" sldId="2147484170"/>
          </pc:sldLayoutMkLst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2124774386" sldId="2147484161"/>
              <pc:sldLayoutMk cId="2902452340" sldId="2147484170"/>
              <ac:spMk id="2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2124774386" sldId="2147484161"/>
              <pc:sldLayoutMk cId="2902452340" sldId="2147484170"/>
              <ac:spMk id="3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2124774386" sldId="2147484161"/>
              <pc:sldLayoutMk cId="2902452340" sldId="2147484170"/>
              <ac:spMk id="4" creationId="{00000000-0000-0000-0000-000000000000}"/>
            </ac:spMkLst>
          </pc:spChg>
        </pc:sldLayoutChg>
        <pc:sldLayoutChg chg="modSp">
          <pc:chgData name="지하람" userId="a5b6ff9c-712a-4625-8978-eefb6063f8ec" providerId="ADAL" clId="{74D75503-4105-4DF3-8957-BE2E942A9919}" dt="2021-01-07T07:57:44.080" v="0"/>
          <pc:sldLayoutMkLst>
            <pc:docMk/>
            <pc:sldMasterMk cId="2124774386" sldId="2147484161"/>
            <pc:sldLayoutMk cId="3277181715" sldId="2147484172"/>
          </pc:sldLayoutMkLst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2124774386" sldId="2147484161"/>
              <pc:sldLayoutMk cId="3277181715" sldId="2147484172"/>
              <ac:spMk id="2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2124774386" sldId="2147484161"/>
              <pc:sldLayoutMk cId="3277181715" sldId="2147484172"/>
              <ac:spMk id="3" creationId="{00000000-0000-0000-0000-000000000000}"/>
            </ac:spMkLst>
          </pc:spChg>
        </pc:sldLayoutChg>
      </pc:sldMasterChg>
      <pc:sldMasterChg chg="modSp modSldLayout">
        <pc:chgData name="지하람" userId="a5b6ff9c-712a-4625-8978-eefb6063f8ec" providerId="ADAL" clId="{74D75503-4105-4DF3-8957-BE2E942A9919}" dt="2021-01-07T07:57:44.080" v="0"/>
        <pc:sldMasterMkLst>
          <pc:docMk/>
          <pc:sldMasterMk cId="3696802878" sldId="2147484270"/>
        </pc:sldMasterMkLst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asterMk cId="3696802878" sldId="2147484270"/>
            <ac:spMk id="2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asterMk cId="3696802878" sldId="2147484270"/>
            <ac:spMk id="3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asterMk cId="3696802878" sldId="2147484270"/>
            <ac:spMk id="4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asterMk cId="3696802878" sldId="2147484270"/>
            <ac:spMk id="5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asterMk cId="3696802878" sldId="2147484270"/>
            <ac:spMk id="6" creationId="{00000000-0000-0000-0000-000000000000}"/>
          </ac:spMkLst>
        </pc:spChg>
        <pc:sldLayoutChg chg="modSp">
          <pc:chgData name="지하람" userId="a5b6ff9c-712a-4625-8978-eefb6063f8ec" providerId="ADAL" clId="{74D75503-4105-4DF3-8957-BE2E942A9919}" dt="2021-01-07T07:57:44.080" v="0"/>
          <pc:sldLayoutMkLst>
            <pc:docMk/>
            <pc:sldMasterMk cId="3696802878" sldId="2147484270"/>
            <pc:sldLayoutMk cId="1627600381" sldId="2147484271"/>
          </pc:sldLayoutMkLst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3696802878" sldId="2147484270"/>
              <pc:sldLayoutMk cId="1627600381" sldId="2147484271"/>
              <ac:spMk id="2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3696802878" sldId="2147484270"/>
              <pc:sldLayoutMk cId="1627600381" sldId="2147484271"/>
              <ac:spMk id="3" creationId="{00000000-0000-0000-0000-000000000000}"/>
            </ac:spMkLst>
          </pc:spChg>
        </pc:sldLayoutChg>
        <pc:sldLayoutChg chg="modSp">
          <pc:chgData name="지하람" userId="a5b6ff9c-712a-4625-8978-eefb6063f8ec" providerId="ADAL" clId="{74D75503-4105-4DF3-8957-BE2E942A9919}" dt="2021-01-07T07:57:44.080" v="0"/>
          <pc:sldLayoutMkLst>
            <pc:docMk/>
            <pc:sldMasterMk cId="3696802878" sldId="2147484270"/>
            <pc:sldLayoutMk cId="208694239" sldId="2147484273"/>
          </pc:sldLayoutMkLst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3696802878" sldId="2147484270"/>
              <pc:sldLayoutMk cId="208694239" sldId="2147484273"/>
              <ac:spMk id="2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3696802878" sldId="2147484270"/>
              <pc:sldLayoutMk cId="208694239" sldId="2147484273"/>
              <ac:spMk id="3" creationId="{00000000-0000-0000-0000-000000000000}"/>
            </ac:spMkLst>
          </pc:spChg>
        </pc:sldLayoutChg>
        <pc:sldLayoutChg chg="modSp">
          <pc:chgData name="지하람" userId="a5b6ff9c-712a-4625-8978-eefb6063f8ec" providerId="ADAL" clId="{74D75503-4105-4DF3-8957-BE2E942A9919}" dt="2021-01-07T07:57:44.080" v="0"/>
          <pc:sldLayoutMkLst>
            <pc:docMk/>
            <pc:sldMasterMk cId="3696802878" sldId="2147484270"/>
            <pc:sldLayoutMk cId="139568051" sldId="2147484274"/>
          </pc:sldLayoutMkLst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3696802878" sldId="2147484270"/>
              <pc:sldLayoutMk cId="139568051" sldId="2147484274"/>
              <ac:spMk id="3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3696802878" sldId="2147484270"/>
              <pc:sldLayoutMk cId="139568051" sldId="2147484274"/>
              <ac:spMk id="4" creationId="{00000000-0000-0000-0000-000000000000}"/>
            </ac:spMkLst>
          </pc:spChg>
        </pc:sldLayoutChg>
        <pc:sldLayoutChg chg="modSp">
          <pc:chgData name="지하람" userId="a5b6ff9c-712a-4625-8978-eefb6063f8ec" providerId="ADAL" clId="{74D75503-4105-4DF3-8957-BE2E942A9919}" dt="2021-01-07T07:57:44.080" v="0"/>
          <pc:sldLayoutMkLst>
            <pc:docMk/>
            <pc:sldMasterMk cId="3696802878" sldId="2147484270"/>
            <pc:sldLayoutMk cId="3984351377" sldId="2147484275"/>
          </pc:sldLayoutMkLst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3696802878" sldId="2147484270"/>
              <pc:sldLayoutMk cId="3984351377" sldId="2147484275"/>
              <ac:spMk id="3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3696802878" sldId="2147484270"/>
              <pc:sldLayoutMk cId="3984351377" sldId="2147484275"/>
              <ac:spMk id="4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3696802878" sldId="2147484270"/>
              <pc:sldLayoutMk cId="3984351377" sldId="2147484275"/>
              <ac:spMk id="5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3696802878" sldId="2147484270"/>
              <pc:sldLayoutMk cId="3984351377" sldId="2147484275"/>
              <ac:spMk id="6" creationId="{00000000-0000-0000-0000-000000000000}"/>
            </ac:spMkLst>
          </pc:spChg>
        </pc:sldLayoutChg>
        <pc:sldLayoutChg chg="modSp">
          <pc:chgData name="지하람" userId="a5b6ff9c-712a-4625-8978-eefb6063f8ec" providerId="ADAL" clId="{74D75503-4105-4DF3-8957-BE2E942A9919}" dt="2021-01-07T07:57:44.080" v="0"/>
          <pc:sldLayoutMkLst>
            <pc:docMk/>
            <pc:sldMasterMk cId="3696802878" sldId="2147484270"/>
            <pc:sldLayoutMk cId="421119473" sldId="2147484278"/>
          </pc:sldLayoutMkLst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3696802878" sldId="2147484270"/>
              <pc:sldLayoutMk cId="421119473" sldId="2147484278"/>
              <ac:spMk id="2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3696802878" sldId="2147484270"/>
              <pc:sldLayoutMk cId="421119473" sldId="2147484278"/>
              <ac:spMk id="3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3696802878" sldId="2147484270"/>
              <pc:sldLayoutMk cId="421119473" sldId="2147484278"/>
              <ac:spMk id="4" creationId="{00000000-0000-0000-0000-000000000000}"/>
            </ac:spMkLst>
          </pc:spChg>
        </pc:sldLayoutChg>
        <pc:sldLayoutChg chg="modSp">
          <pc:chgData name="지하람" userId="a5b6ff9c-712a-4625-8978-eefb6063f8ec" providerId="ADAL" clId="{74D75503-4105-4DF3-8957-BE2E942A9919}" dt="2021-01-07T07:57:44.080" v="0"/>
          <pc:sldLayoutMkLst>
            <pc:docMk/>
            <pc:sldMasterMk cId="3696802878" sldId="2147484270"/>
            <pc:sldLayoutMk cId="3949477199" sldId="2147484279"/>
          </pc:sldLayoutMkLst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3696802878" sldId="2147484270"/>
              <pc:sldLayoutMk cId="3949477199" sldId="2147484279"/>
              <ac:spMk id="2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3696802878" sldId="2147484270"/>
              <pc:sldLayoutMk cId="3949477199" sldId="2147484279"/>
              <ac:spMk id="3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3696802878" sldId="2147484270"/>
              <pc:sldLayoutMk cId="3949477199" sldId="2147484279"/>
              <ac:spMk id="4" creationId="{00000000-0000-0000-0000-000000000000}"/>
            </ac:spMkLst>
          </pc:spChg>
        </pc:sldLayoutChg>
        <pc:sldLayoutChg chg="modSp">
          <pc:chgData name="지하람" userId="a5b6ff9c-712a-4625-8978-eefb6063f8ec" providerId="ADAL" clId="{74D75503-4105-4DF3-8957-BE2E942A9919}" dt="2021-01-07T07:57:44.080" v="0"/>
          <pc:sldLayoutMkLst>
            <pc:docMk/>
            <pc:sldMasterMk cId="3696802878" sldId="2147484270"/>
            <pc:sldLayoutMk cId="4011179473" sldId="2147484281"/>
          </pc:sldLayoutMkLst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3696802878" sldId="2147484270"/>
              <pc:sldLayoutMk cId="4011179473" sldId="2147484281"/>
              <ac:spMk id="2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3696802878" sldId="2147484270"/>
              <pc:sldLayoutMk cId="4011179473" sldId="2147484281"/>
              <ac:spMk id="3" creationId="{00000000-0000-0000-0000-000000000000}"/>
            </ac:spMkLst>
          </pc:spChg>
        </pc:sldLayoutChg>
      </pc:sldMasterChg>
      <pc:sldMasterChg chg="modSp del delSldLayout modSldLayout">
        <pc:chgData name="지하람" userId="a5b6ff9c-712a-4625-8978-eefb6063f8ec" providerId="ADAL" clId="{74D75503-4105-4DF3-8957-BE2E942A9919}" dt="2021-01-07T08:40:22.226" v="3806" actId="47"/>
        <pc:sldMasterMkLst>
          <pc:docMk/>
          <pc:sldMasterMk cId="1007053811" sldId="2147484334"/>
        </pc:sldMasterMkLst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asterMk cId="1007053811" sldId="2147484334"/>
            <ac:spMk id="2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asterMk cId="1007053811" sldId="2147484334"/>
            <ac:spMk id="3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asterMk cId="1007053811" sldId="2147484334"/>
            <ac:spMk id="4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asterMk cId="1007053811" sldId="2147484334"/>
            <ac:spMk id="5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asterMk cId="1007053811" sldId="2147484334"/>
            <ac:spMk id="6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asterMk cId="1007053811" sldId="2147484334"/>
            <ac:spMk id="14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asterMk cId="1007053811" sldId="2147484334"/>
            <ac:spMk id="17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asterMk cId="1007053811" sldId="2147484334"/>
            <ac:spMk id="18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asterMk cId="1007053811" sldId="2147484334"/>
            <ac:spMk id="19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asterMk cId="1007053811" sldId="2147484334"/>
            <ac:spMk id="20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asterMk cId="1007053811" sldId="2147484334"/>
            <ac:spMk id="21" creationId="{00000000-0000-0000-0000-000000000000}"/>
          </ac:spMkLst>
        </pc:spChg>
        <pc:grpChg chg="mod">
          <ac:chgData name="지하람" userId="a5b6ff9c-712a-4625-8978-eefb6063f8ec" providerId="ADAL" clId="{74D75503-4105-4DF3-8957-BE2E942A9919}" dt="2021-01-07T07:57:44.080" v="0"/>
          <ac:grpSpMkLst>
            <pc:docMk/>
            <pc:sldMasterMk cId="1007053811" sldId="2147484334"/>
            <ac:grpSpMk id="8" creationId="{00000000-0000-0000-0000-000000000000}"/>
          </ac:grpSpMkLst>
        </pc:grpChg>
        <pc:sldLayoutChg chg="modSp del">
          <pc:chgData name="지하람" userId="a5b6ff9c-712a-4625-8978-eefb6063f8ec" providerId="ADAL" clId="{74D75503-4105-4DF3-8957-BE2E942A9919}" dt="2021-01-07T08:40:22.226" v="3806" actId="47"/>
          <pc:sldLayoutMkLst>
            <pc:docMk/>
            <pc:sldMasterMk cId="1007053811" sldId="2147484334"/>
            <pc:sldLayoutMk cId="2269370980" sldId="2147484335"/>
          </pc:sldLayoutMkLst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1007053811" sldId="2147484334"/>
              <pc:sldLayoutMk cId="2269370980" sldId="2147484335"/>
              <ac:spMk id="2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1007053811" sldId="2147484334"/>
              <pc:sldLayoutMk cId="2269370980" sldId="2147484335"/>
              <ac:spMk id="3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1007053811" sldId="2147484334"/>
              <pc:sldLayoutMk cId="2269370980" sldId="2147484335"/>
              <ac:spMk id="11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1007053811" sldId="2147484334"/>
              <pc:sldLayoutMk cId="2269370980" sldId="2147484335"/>
              <ac:spMk id="12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1007053811" sldId="2147484334"/>
              <pc:sldLayoutMk cId="2269370980" sldId="2147484335"/>
              <ac:spMk id="13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1007053811" sldId="2147484334"/>
              <pc:sldLayoutMk cId="2269370980" sldId="2147484335"/>
              <ac:spMk id="14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1007053811" sldId="2147484334"/>
              <pc:sldLayoutMk cId="2269370980" sldId="2147484335"/>
              <ac:spMk id="15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1007053811" sldId="2147484334"/>
              <pc:sldLayoutMk cId="2269370980" sldId="2147484335"/>
              <ac:spMk id="16" creationId="{00000000-0000-0000-0000-000000000000}"/>
            </ac:spMkLst>
          </pc:spChg>
          <pc:grpChg chg="mod">
            <ac:chgData name="지하람" userId="a5b6ff9c-712a-4625-8978-eefb6063f8ec" providerId="ADAL" clId="{74D75503-4105-4DF3-8957-BE2E942A9919}" dt="2021-01-07T07:57:44.080" v="0"/>
            <ac:grpSpMkLst>
              <pc:docMk/>
              <pc:sldMasterMk cId="1007053811" sldId="2147484334"/>
              <pc:sldLayoutMk cId="2269370980" sldId="2147484335"/>
              <ac:grpSpMk id="7" creationId="{00000000-0000-0000-0000-000000000000}"/>
            </ac:grpSpMkLst>
          </pc:grpChg>
        </pc:sldLayoutChg>
        <pc:sldLayoutChg chg="del">
          <pc:chgData name="지하람" userId="a5b6ff9c-712a-4625-8978-eefb6063f8ec" providerId="ADAL" clId="{74D75503-4105-4DF3-8957-BE2E942A9919}" dt="2021-01-07T08:40:22.226" v="3806" actId="47"/>
          <pc:sldLayoutMkLst>
            <pc:docMk/>
            <pc:sldMasterMk cId="1007053811" sldId="2147484334"/>
            <pc:sldLayoutMk cId="4067055778" sldId="2147484336"/>
          </pc:sldLayoutMkLst>
        </pc:sldLayoutChg>
        <pc:sldLayoutChg chg="modSp del">
          <pc:chgData name="지하람" userId="a5b6ff9c-712a-4625-8978-eefb6063f8ec" providerId="ADAL" clId="{74D75503-4105-4DF3-8957-BE2E942A9919}" dt="2021-01-07T08:40:22.226" v="3806" actId="47"/>
          <pc:sldLayoutMkLst>
            <pc:docMk/>
            <pc:sldMasterMk cId="1007053811" sldId="2147484334"/>
            <pc:sldLayoutMk cId="1231871067" sldId="2147484337"/>
          </pc:sldLayoutMkLst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1007053811" sldId="2147484334"/>
              <pc:sldLayoutMk cId="1231871067" sldId="2147484337"/>
              <ac:spMk id="2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1007053811" sldId="2147484334"/>
              <pc:sldLayoutMk cId="1231871067" sldId="2147484337"/>
              <ac:spMk id="3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1007053811" sldId="2147484334"/>
              <pc:sldLayoutMk cId="1231871067" sldId="2147484337"/>
              <ac:spMk id="9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1007053811" sldId="2147484334"/>
              <pc:sldLayoutMk cId="1231871067" sldId="2147484337"/>
              <ac:spMk id="10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1007053811" sldId="2147484334"/>
              <pc:sldLayoutMk cId="1231871067" sldId="2147484337"/>
              <ac:spMk id="11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1007053811" sldId="2147484334"/>
              <pc:sldLayoutMk cId="1231871067" sldId="2147484337"/>
              <ac:spMk id="12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1007053811" sldId="2147484334"/>
              <pc:sldLayoutMk cId="1231871067" sldId="2147484337"/>
              <ac:spMk id="13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1007053811" sldId="2147484334"/>
              <pc:sldLayoutMk cId="1231871067" sldId="2147484337"/>
              <ac:spMk id="14" creationId="{00000000-0000-0000-0000-000000000000}"/>
            </ac:spMkLst>
          </pc:spChg>
        </pc:sldLayoutChg>
        <pc:sldLayoutChg chg="modSp del">
          <pc:chgData name="지하람" userId="a5b6ff9c-712a-4625-8978-eefb6063f8ec" providerId="ADAL" clId="{74D75503-4105-4DF3-8957-BE2E942A9919}" dt="2021-01-07T08:40:22.226" v="3806" actId="47"/>
          <pc:sldLayoutMkLst>
            <pc:docMk/>
            <pc:sldMasterMk cId="1007053811" sldId="2147484334"/>
            <pc:sldLayoutMk cId="3860978228" sldId="2147484338"/>
          </pc:sldLayoutMkLst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1007053811" sldId="2147484334"/>
              <pc:sldLayoutMk cId="3860978228" sldId="2147484338"/>
              <ac:spMk id="9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1007053811" sldId="2147484334"/>
              <pc:sldLayoutMk cId="3860978228" sldId="2147484338"/>
              <ac:spMk id="11" creationId="{00000000-0000-0000-0000-000000000000}"/>
            </ac:spMkLst>
          </pc:spChg>
        </pc:sldLayoutChg>
        <pc:sldLayoutChg chg="modSp del">
          <pc:chgData name="지하람" userId="a5b6ff9c-712a-4625-8978-eefb6063f8ec" providerId="ADAL" clId="{74D75503-4105-4DF3-8957-BE2E942A9919}" dt="2021-01-07T08:40:22.226" v="3806" actId="47"/>
          <pc:sldLayoutMkLst>
            <pc:docMk/>
            <pc:sldMasterMk cId="1007053811" sldId="2147484334"/>
            <pc:sldLayoutMk cId="295776525" sldId="2147484339"/>
          </pc:sldLayoutMkLst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1007053811" sldId="2147484334"/>
              <pc:sldLayoutMk cId="295776525" sldId="2147484339"/>
              <ac:spMk id="3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1007053811" sldId="2147484334"/>
              <pc:sldLayoutMk cId="295776525" sldId="2147484339"/>
              <ac:spMk id="4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1007053811" sldId="2147484334"/>
              <pc:sldLayoutMk cId="295776525" sldId="2147484339"/>
              <ac:spMk id="5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1007053811" sldId="2147484334"/>
              <pc:sldLayoutMk cId="295776525" sldId="2147484339"/>
              <ac:spMk id="6" creationId="{00000000-0000-0000-0000-000000000000}"/>
            </ac:spMkLst>
          </pc:spChg>
        </pc:sldLayoutChg>
        <pc:sldLayoutChg chg="del">
          <pc:chgData name="지하람" userId="a5b6ff9c-712a-4625-8978-eefb6063f8ec" providerId="ADAL" clId="{74D75503-4105-4DF3-8957-BE2E942A9919}" dt="2021-01-07T08:40:22.226" v="3806" actId="47"/>
          <pc:sldLayoutMkLst>
            <pc:docMk/>
            <pc:sldMasterMk cId="1007053811" sldId="2147484334"/>
            <pc:sldLayoutMk cId="695104688" sldId="2147484340"/>
          </pc:sldLayoutMkLst>
        </pc:sldLayoutChg>
        <pc:sldLayoutChg chg="modSp del">
          <pc:chgData name="지하람" userId="a5b6ff9c-712a-4625-8978-eefb6063f8ec" providerId="ADAL" clId="{74D75503-4105-4DF3-8957-BE2E942A9919}" dt="2021-01-07T08:40:22.226" v="3806" actId="47"/>
          <pc:sldLayoutMkLst>
            <pc:docMk/>
            <pc:sldMasterMk cId="1007053811" sldId="2147484334"/>
            <pc:sldLayoutMk cId="1935411769" sldId="2147484341"/>
          </pc:sldLayoutMkLst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1007053811" sldId="2147484334"/>
              <pc:sldLayoutMk cId="1935411769" sldId="2147484341"/>
              <ac:spMk id="7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1007053811" sldId="2147484334"/>
              <pc:sldLayoutMk cId="1935411769" sldId="2147484341"/>
              <ac:spMk id="8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1007053811" sldId="2147484334"/>
              <pc:sldLayoutMk cId="1935411769" sldId="2147484341"/>
              <ac:spMk id="9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1007053811" sldId="2147484334"/>
              <pc:sldLayoutMk cId="1935411769" sldId="2147484341"/>
              <ac:spMk id="10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1007053811" sldId="2147484334"/>
              <pc:sldLayoutMk cId="1935411769" sldId="2147484341"/>
              <ac:spMk id="11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1007053811" sldId="2147484334"/>
              <pc:sldLayoutMk cId="1935411769" sldId="2147484341"/>
              <ac:spMk id="12" creationId="{00000000-0000-0000-0000-000000000000}"/>
            </ac:spMkLst>
          </pc:spChg>
          <pc:grpChg chg="mod">
            <ac:chgData name="지하람" userId="a5b6ff9c-712a-4625-8978-eefb6063f8ec" providerId="ADAL" clId="{74D75503-4105-4DF3-8957-BE2E942A9919}" dt="2021-01-07T07:57:44.080" v="0"/>
            <ac:grpSpMkLst>
              <pc:docMk/>
              <pc:sldMasterMk cId="1007053811" sldId="2147484334"/>
              <pc:sldLayoutMk cId="1935411769" sldId="2147484341"/>
              <ac:grpSpMk id="6" creationId="{00000000-0000-0000-0000-000000000000}"/>
            </ac:grpSpMkLst>
          </pc:grpChg>
        </pc:sldLayoutChg>
        <pc:sldLayoutChg chg="modSp del">
          <pc:chgData name="지하람" userId="a5b6ff9c-712a-4625-8978-eefb6063f8ec" providerId="ADAL" clId="{74D75503-4105-4DF3-8957-BE2E942A9919}" dt="2021-01-07T08:40:22.226" v="3806" actId="47"/>
          <pc:sldLayoutMkLst>
            <pc:docMk/>
            <pc:sldMasterMk cId="1007053811" sldId="2147484334"/>
            <pc:sldLayoutMk cId="4184888738" sldId="2147484342"/>
          </pc:sldLayoutMkLst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1007053811" sldId="2147484334"/>
              <pc:sldLayoutMk cId="4184888738" sldId="2147484342"/>
              <ac:spMk id="3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1007053811" sldId="2147484334"/>
              <pc:sldLayoutMk cId="4184888738" sldId="2147484342"/>
              <ac:spMk id="4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1007053811" sldId="2147484334"/>
              <pc:sldLayoutMk cId="4184888738" sldId="2147484342"/>
              <ac:spMk id="15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1007053811" sldId="2147484334"/>
              <pc:sldLayoutMk cId="4184888738" sldId="2147484342"/>
              <ac:spMk id="22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1007053811" sldId="2147484334"/>
              <pc:sldLayoutMk cId="4184888738" sldId="2147484342"/>
              <ac:spMk id="25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1007053811" sldId="2147484334"/>
              <pc:sldLayoutMk cId="4184888738" sldId="2147484342"/>
              <ac:spMk id="26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1007053811" sldId="2147484334"/>
              <pc:sldLayoutMk cId="4184888738" sldId="2147484342"/>
              <ac:spMk id="27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1007053811" sldId="2147484334"/>
              <pc:sldLayoutMk cId="4184888738" sldId="2147484342"/>
              <ac:spMk id="28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1007053811" sldId="2147484334"/>
              <pc:sldLayoutMk cId="4184888738" sldId="2147484342"/>
              <ac:spMk id="29" creationId="{00000000-0000-0000-0000-000000000000}"/>
            </ac:spMkLst>
          </pc:spChg>
          <pc:grpChg chg="mod">
            <ac:chgData name="지하람" userId="a5b6ff9c-712a-4625-8978-eefb6063f8ec" providerId="ADAL" clId="{74D75503-4105-4DF3-8957-BE2E942A9919}" dt="2021-01-07T07:57:44.080" v="0"/>
            <ac:grpSpMkLst>
              <pc:docMk/>
              <pc:sldMasterMk cId="1007053811" sldId="2147484334"/>
              <pc:sldLayoutMk cId="4184888738" sldId="2147484342"/>
              <ac:grpSpMk id="2" creationId="{00000000-0000-0000-0000-000000000000}"/>
            </ac:grpSpMkLst>
          </pc:grpChg>
        </pc:sldLayoutChg>
        <pc:sldLayoutChg chg="modSp del">
          <pc:chgData name="지하람" userId="a5b6ff9c-712a-4625-8978-eefb6063f8ec" providerId="ADAL" clId="{74D75503-4105-4DF3-8957-BE2E942A9919}" dt="2021-01-07T08:40:22.226" v="3806" actId="47"/>
          <pc:sldLayoutMkLst>
            <pc:docMk/>
            <pc:sldMasterMk cId="1007053811" sldId="2147484334"/>
            <pc:sldLayoutMk cId="3579640160" sldId="2147484343"/>
          </pc:sldLayoutMkLst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1007053811" sldId="2147484334"/>
              <pc:sldLayoutMk cId="3579640160" sldId="2147484343"/>
              <ac:spMk id="2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1007053811" sldId="2147484334"/>
              <pc:sldLayoutMk cId="3579640160" sldId="2147484343"/>
              <ac:spMk id="3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1007053811" sldId="2147484334"/>
              <pc:sldLayoutMk cId="3579640160" sldId="2147484343"/>
              <ac:spMk id="4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1007053811" sldId="2147484334"/>
              <pc:sldLayoutMk cId="3579640160" sldId="2147484343"/>
              <ac:spMk id="10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1007053811" sldId="2147484334"/>
              <pc:sldLayoutMk cId="3579640160" sldId="2147484343"/>
              <ac:spMk id="11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1007053811" sldId="2147484334"/>
              <pc:sldLayoutMk cId="3579640160" sldId="2147484343"/>
              <ac:spMk id="12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1007053811" sldId="2147484334"/>
              <pc:sldLayoutMk cId="3579640160" sldId="2147484343"/>
              <ac:spMk id="13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1007053811" sldId="2147484334"/>
              <pc:sldLayoutMk cId="3579640160" sldId="2147484343"/>
              <ac:spMk id="14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1007053811" sldId="2147484334"/>
              <pc:sldLayoutMk cId="3579640160" sldId="2147484343"/>
              <ac:spMk id="15" creationId="{00000000-0000-0000-0000-000000000000}"/>
            </ac:spMkLst>
          </pc:spChg>
          <pc:grpChg chg="mod">
            <ac:chgData name="지하람" userId="a5b6ff9c-712a-4625-8978-eefb6063f8ec" providerId="ADAL" clId="{74D75503-4105-4DF3-8957-BE2E942A9919}" dt="2021-01-07T07:57:44.080" v="0"/>
            <ac:grpSpMkLst>
              <pc:docMk/>
              <pc:sldMasterMk cId="1007053811" sldId="2147484334"/>
              <pc:sldLayoutMk cId="3579640160" sldId="2147484343"/>
              <ac:grpSpMk id="9" creationId="{00000000-0000-0000-0000-000000000000}"/>
            </ac:grpSpMkLst>
          </pc:grpChg>
        </pc:sldLayoutChg>
        <pc:sldLayoutChg chg="del">
          <pc:chgData name="지하람" userId="a5b6ff9c-712a-4625-8978-eefb6063f8ec" providerId="ADAL" clId="{74D75503-4105-4DF3-8957-BE2E942A9919}" dt="2021-01-07T08:40:22.226" v="3806" actId="47"/>
          <pc:sldLayoutMkLst>
            <pc:docMk/>
            <pc:sldMasterMk cId="1007053811" sldId="2147484334"/>
            <pc:sldLayoutMk cId="2488482525" sldId="2147484344"/>
          </pc:sldLayoutMkLst>
        </pc:sldLayoutChg>
        <pc:sldLayoutChg chg="modSp del">
          <pc:chgData name="지하람" userId="a5b6ff9c-712a-4625-8978-eefb6063f8ec" providerId="ADAL" clId="{74D75503-4105-4DF3-8957-BE2E942A9919}" dt="2021-01-07T08:40:22.226" v="3806" actId="47"/>
          <pc:sldLayoutMkLst>
            <pc:docMk/>
            <pc:sldMasterMk cId="1007053811" sldId="2147484334"/>
            <pc:sldLayoutMk cId="3930352917" sldId="2147484345"/>
          </pc:sldLayoutMkLst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1007053811" sldId="2147484334"/>
              <pc:sldLayoutMk cId="3930352917" sldId="2147484345"/>
              <ac:spMk id="2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1007053811" sldId="2147484334"/>
              <pc:sldLayoutMk cId="3930352917" sldId="2147484345"/>
              <ac:spMk id="3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1007053811" sldId="2147484334"/>
              <pc:sldLayoutMk cId="3930352917" sldId="2147484345"/>
              <ac:spMk id="16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1007053811" sldId="2147484334"/>
              <pc:sldLayoutMk cId="3930352917" sldId="2147484345"/>
              <ac:spMk id="17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1007053811" sldId="2147484334"/>
              <pc:sldLayoutMk cId="3930352917" sldId="2147484345"/>
              <ac:spMk id="18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1007053811" sldId="2147484334"/>
              <pc:sldLayoutMk cId="3930352917" sldId="2147484345"/>
              <ac:spMk id="19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1007053811" sldId="2147484334"/>
              <pc:sldLayoutMk cId="3930352917" sldId="2147484345"/>
              <ac:spMk id="20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1007053811" sldId="2147484334"/>
              <pc:sldLayoutMk cId="3930352917" sldId="2147484345"/>
              <ac:spMk id="21" creationId="{00000000-0000-0000-0000-000000000000}"/>
            </ac:spMkLst>
          </pc:spChg>
          <pc:grpChg chg="mod">
            <ac:chgData name="지하람" userId="a5b6ff9c-712a-4625-8978-eefb6063f8ec" providerId="ADAL" clId="{74D75503-4105-4DF3-8957-BE2E942A9919}" dt="2021-01-07T07:57:44.080" v="0"/>
            <ac:grpSpMkLst>
              <pc:docMk/>
              <pc:sldMasterMk cId="1007053811" sldId="2147484334"/>
              <pc:sldLayoutMk cId="3930352917" sldId="2147484345"/>
              <ac:grpSpMk id="15" creationId="{00000000-0000-0000-0000-000000000000}"/>
            </ac:grpSpMkLst>
          </pc:grpChg>
        </pc:sldLayoutChg>
      </pc:sldMasterChg>
      <pc:sldMasterChg chg="modSp add del addSldLayout delSldLayout modSldLayout">
        <pc:chgData name="지하람" userId="a5b6ff9c-712a-4625-8978-eefb6063f8ec" providerId="ADAL" clId="{74D75503-4105-4DF3-8957-BE2E942A9919}" dt="2021-01-07T08:12:26.644" v="735" actId="47"/>
        <pc:sldMasterMkLst>
          <pc:docMk/>
          <pc:sldMasterMk cId="1902173610" sldId="2147484394"/>
        </pc:sldMasterMkLst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asterMk cId="1902173610" sldId="2147484394"/>
            <ac:spMk id="1026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asterMk cId="1902173610" sldId="2147484394"/>
            <ac:spMk id="1027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asterMk cId="1902173610" sldId="2147484394"/>
            <ac:spMk id="1028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asterMk cId="1902173610" sldId="2147484394"/>
            <ac:spMk id="1029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asterMk cId="1902173610" sldId="2147484394"/>
            <ac:spMk id="1030" creationId="{00000000-0000-0000-0000-000000000000}"/>
          </ac:spMkLst>
        </pc:spChg>
        <pc:sldLayoutChg chg="modSp add del">
          <pc:chgData name="지하람" userId="a5b6ff9c-712a-4625-8978-eefb6063f8ec" providerId="ADAL" clId="{74D75503-4105-4DF3-8957-BE2E942A9919}" dt="2021-01-07T08:12:26.644" v="735" actId="47"/>
          <pc:sldLayoutMkLst>
            <pc:docMk/>
            <pc:sldMasterMk cId="1902173610" sldId="2147484394"/>
            <pc:sldLayoutMk cId="1286605855" sldId="2147484395"/>
          </pc:sldLayoutMkLst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1902173610" sldId="2147484394"/>
              <pc:sldLayoutMk cId="1286605855" sldId="2147484395"/>
              <ac:spMk id="2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1902173610" sldId="2147484394"/>
              <pc:sldLayoutMk cId="1286605855" sldId="2147484395"/>
              <ac:spMk id="3" creationId="{00000000-0000-0000-0000-000000000000}"/>
            </ac:spMkLst>
          </pc:spChg>
        </pc:sldLayoutChg>
        <pc:sldLayoutChg chg="add del">
          <pc:chgData name="지하람" userId="a5b6ff9c-712a-4625-8978-eefb6063f8ec" providerId="ADAL" clId="{74D75503-4105-4DF3-8957-BE2E942A9919}" dt="2021-01-07T08:12:26.644" v="735" actId="47"/>
          <pc:sldLayoutMkLst>
            <pc:docMk/>
            <pc:sldMasterMk cId="1902173610" sldId="2147484394"/>
            <pc:sldLayoutMk cId="2175486827" sldId="2147484396"/>
          </pc:sldLayoutMkLst>
        </pc:sldLayoutChg>
        <pc:sldLayoutChg chg="modSp add del">
          <pc:chgData name="지하람" userId="a5b6ff9c-712a-4625-8978-eefb6063f8ec" providerId="ADAL" clId="{74D75503-4105-4DF3-8957-BE2E942A9919}" dt="2021-01-07T08:12:26.644" v="735" actId="47"/>
          <pc:sldLayoutMkLst>
            <pc:docMk/>
            <pc:sldMasterMk cId="1902173610" sldId="2147484394"/>
            <pc:sldLayoutMk cId="4007866523" sldId="2147484397"/>
          </pc:sldLayoutMkLst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1902173610" sldId="2147484394"/>
              <pc:sldLayoutMk cId="4007866523" sldId="2147484397"/>
              <ac:spMk id="2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1902173610" sldId="2147484394"/>
              <pc:sldLayoutMk cId="4007866523" sldId="2147484397"/>
              <ac:spMk id="3" creationId="{00000000-0000-0000-0000-000000000000}"/>
            </ac:spMkLst>
          </pc:spChg>
        </pc:sldLayoutChg>
        <pc:sldLayoutChg chg="modSp add del">
          <pc:chgData name="지하람" userId="a5b6ff9c-712a-4625-8978-eefb6063f8ec" providerId="ADAL" clId="{74D75503-4105-4DF3-8957-BE2E942A9919}" dt="2021-01-07T08:12:26.644" v="735" actId="47"/>
          <pc:sldLayoutMkLst>
            <pc:docMk/>
            <pc:sldMasterMk cId="1902173610" sldId="2147484394"/>
            <pc:sldLayoutMk cId="1891454623" sldId="2147484398"/>
          </pc:sldLayoutMkLst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1902173610" sldId="2147484394"/>
              <pc:sldLayoutMk cId="1891454623" sldId="2147484398"/>
              <ac:spMk id="3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1902173610" sldId="2147484394"/>
              <pc:sldLayoutMk cId="1891454623" sldId="2147484398"/>
              <ac:spMk id="4" creationId="{00000000-0000-0000-0000-000000000000}"/>
            </ac:spMkLst>
          </pc:spChg>
        </pc:sldLayoutChg>
        <pc:sldLayoutChg chg="modSp add del">
          <pc:chgData name="지하람" userId="a5b6ff9c-712a-4625-8978-eefb6063f8ec" providerId="ADAL" clId="{74D75503-4105-4DF3-8957-BE2E942A9919}" dt="2021-01-07T08:12:26.644" v="735" actId="47"/>
          <pc:sldLayoutMkLst>
            <pc:docMk/>
            <pc:sldMasterMk cId="1902173610" sldId="2147484394"/>
            <pc:sldLayoutMk cId="649378633" sldId="2147484399"/>
          </pc:sldLayoutMkLst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1902173610" sldId="2147484394"/>
              <pc:sldLayoutMk cId="649378633" sldId="2147484399"/>
              <ac:spMk id="3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1902173610" sldId="2147484394"/>
              <pc:sldLayoutMk cId="649378633" sldId="2147484399"/>
              <ac:spMk id="4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1902173610" sldId="2147484394"/>
              <pc:sldLayoutMk cId="649378633" sldId="2147484399"/>
              <ac:spMk id="5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1902173610" sldId="2147484394"/>
              <pc:sldLayoutMk cId="649378633" sldId="2147484399"/>
              <ac:spMk id="6" creationId="{00000000-0000-0000-0000-000000000000}"/>
            </ac:spMkLst>
          </pc:spChg>
        </pc:sldLayoutChg>
        <pc:sldLayoutChg chg="add del">
          <pc:chgData name="지하람" userId="a5b6ff9c-712a-4625-8978-eefb6063f8ec" providerId="ADAL" clId="{74D75503-4105-4DF3-8957-BE2E942A9919}" dt="2021-01-07T08:12:26.644" v="735" actId="47"/>
          <pc:sldLayoutMkLst>
            <pc:docMk/>
            <pc:sldMasterMk cId="1902173610" sldId="2147484394"/>
            <pc:sldLayoutMk cId="1970510957" sldId="2147484400"/>
          </pc:sldLayoutMkLst>
        </pc:sldLayoutChg>
        <pc:sldLayoutChg chg="add del">
          <pc:chgData name="지하람" userId="a5b6ff9c-712a-4625-8978-eefb6063f8ec" providerId="ADAL" clId="{74D75503-4105-4DF3-8957-BE2E942A9919}" dt="2021-01-07T08:12:26.644" v="735" actId="47"/>
          <pc:sldLayoutMkLst>
            <pc:docMk/>
            <pc:sldMasterMk cId="1902173610" sldId="2147484394"/>
            <pc:sldLayoutMk cId="1083847216" sldId="2147484401"/>
          </pc:sldLayoutMkLst>
        </pc:sldLayoutChg>
        <pc:sldLayoutChg chg="modSp add del">
          <pc:chgData name="지하람" userId="a5b6ff9c-712a-4625-8978-eefb6063f8ec" providerId="ADAL" clId="{74D75503-4105-4DF3-8957-BE2E942A9919}" dt="2021-01-07T08:12:26.644" v="735" actId="47"/>
          <pc:sldLayoutMkLst>
            <pc:docMk/>
            <pc:sldMasterMk cId="1902173610" sldId="2147484394"/>
            <pc:sldLayoutMk cId="4215130358" sldId="2147484402"/>
          </pc:sldLayoutMkLst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1902173610" sldId="2147484394"/>
              <pc:sldLayoutMk cId="4215130358" sldId="2147484402"/>
              <ac:spMk id="2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1902173610" sldId="2147484394"/>
              <pc:sldLayoutMk cId="4215130358" sldId="2147484402"/>
              <ac:spMk id="3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1902173610" sldId="2147484394"/>
              <pc:sldLayoutMk cId="4215130358" sldId="2147484402"/>
              <ac:spMk id="4" creationId="{00000000-0000-0000-0000-000000000000}"/>
            </ac:spMkLst>
          </pc:spChg>
        </pc:sldLayoutChg>
        <pc:sldLayoutChg chg="modSp add del">
          <pc:chgData name="지하람" userId="a5b6ff9c-712a-4625-8978-eefb6063f8ec" providerId="ADAL" clId="{74D75503-4105-4DF3-8957-BE2E942A9919}" dt="2021-01-07T08:12:26.644" v="735" actId="47"/>
          <pc:sldLayoutMkLst>
            <pc:docMk/>
            <pc:sldMasterMk cId="1902173610" sldId="2147484394"/>
            <pc:sldLayoutMk cId="3196637276" sldId="2147484403"/>
          </pc:sldLayoutMkLst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1902173610" sldId="2147484394"/>
              <pc:sldLayoutMk cId="3196637276" sldId="2147484403"/>
              <ac:spMk id="2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1902173610" sldId="2147484394"/>
              <pc:sldLayoutMk cId="3196637276" sldId="2147484403"/>
              <ac:spMk id="3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1902173610" sldId="2147484394"/>
              <pc:sldLayoutMk cId="3196637276" sldId="2147484403"/>
              <ac:spMk id="4" creationId="{00000000-0000-0000-0000-000000000000}"/>
            </ac:spMkLst>
          </pc:spChg>
        </pc:sldLayoutChg>
        <pc:sldLayoutChg chg="add del">
          <pc:chgData name="지하람" userId="a5b6ff9c-712a-4625-8978-eefb6063f8ec" providerId="ADAL" clId="{74D75503-4105-4DF3-8957-BE2E942A9919}" dt="2021-01-07T08:12:26.644" v="735" actId="47"/>
          <pc:sldLayoutMkLst>
            <pc:docMk/>
            <pc:sldMasterMk cId="1902173610" sldId="2147484394"/>
            <pc:sldLayoutMk cId="1484191655" sldId="2147484404"/>
          </pc:sldLayoutMkLst>
        </pc:sldLayoutChg>
        <pc:sldLayoutChg chg="modSp add del">
          <pc:chgData name="지하람" userId="a5b6ff9c-712a-4625-8978-eefb6063f8ec" providerId="ADAL" clId="{74D75503-4105-4DF3-8957-BE2E942A9919}" dt="2021-01-07T08:12:26.644" v="735" actId="47"/>
          <pc:sldLayoutMkLst>
            <pc:docMk/>
            <pc:sldMasterMk cId="1902173610" sldId="2147484394"/>
            <pc:sldLayoutMk cId="1584785255" sldId="2147484405"/>
          </pc:sldLayoutMkLst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1902173610" sldId="2147484394"/>
              <pc:sldLayoutMk cId="1584785255" sldId="2147484405"/>
              <ac:spMk id="2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1902173610" sldId="2147484394"/>
              <pc:sldLayoutMk cId="1584785255" sldId="2147484405"/>
              <ac:spMk id="3" creationId="{00000000-0000-0000-0000-000000000000}"/>
            </ac:spMkLst>
          </pc:spChg>
        </pc:sldLayoutChg>
      </pc:sldMasterChg>
      <pc:sldMasterChg chg="modSp del delSldLayout modSldLayout">
        <pc:chgData name="지하람" userId="a5b6ff9c-712a-4625-8978-eefb6063f8ec" providerId="ADAL" clId="{74D75503-4105-4DF3-8957-BE2E942A9919}" dt="2021-01-07T08:15:52.304" v="1154" actId="47"/>
        <pc:sldMasterMkLst>
          <pc:docMk/>
          <pc:sldMasterMk cId="2753070920" sldId="2147484406"/>
        </pc:sldMasterMkLst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asterMk cId="2753070920" sldId="2147484406"/>
            <ac:spMk id="2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asterMk cId="2753070920" sldId="2147484406"/>
            <ac:spMk id="3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asterMk cId="2753070920" sldId="2147484406"/>
            <ac:spMk id="4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asterMk cId="2753070920" sldId="2147484406"/>
            <ac:spMk id="5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asterMk cId="2753070920" sldId="2147484406"/>
            <ac:spMk id="6" creationId="{00000000-0000-0000-0000-000000000000}"/>
          </ac:spMkLst>
        </pc:spChg>
        <pc:sldLayoutChg chg="modSp del">
          <pc:chgData name="지하람" userId="a5b6ff9c-712a-4625-8978-eefb6063f8ec" providerId="ADAL" clId="{74D75503-4105-4DF3-8957-BE2E942A9919}" dt="2021-01-07T08:15:52.304" v="1154" actId="47"/>
          <pc:sldLayoutMkLst>
            <pc:docMk/>
            <pc:sldMasterMk cId="2753070920" sldId="2147484406"/>
            <pc:sldLayoutMk cId="623864335" sldId="2147484407"/>
          </pc:sldLayoutMkLst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2753070920" sldId="2147484406"/>
              <pc:sldLayoutMk cId="623864335" sldId="2147484407"/>
              <ac:spMk id="2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2753070920" sldId="2147484406"/>
              <pc:sldLayoutMk cId="623864335" sldId="2147484407"/>
              <ac:spMk id="3" creationId="{00000000-0000-0000-0000-000000000000}"/>
            </ac:spMkLst>
          </pc:spChg>
        </pc:sldLayoutChg>
        <pc:sldLayoutChg chg="del">
          <pc:chgData name="지하람" userId="a5b6ff9c-712a-4625-8978-eefb6063f8ec" providerId="ADAL" clId="{74D75503-4105-4DF3-8957-BE2E942A9919}" dt="2021-01-07T08:15:52.304" v="1154" actId="47"/>
          <pc:sldLayoutMkLst>
            <pc:docMk/>
            <pc:sldMasterMk cId="2753070920" sldId="2147484406"/>
            <pc:sldLayoutMk cId="2891221933" sldId="2147484408"/>
          </pc:sldLayoutMkLst>
        </pc:sldLayoutChg>
        <pc:sldLayoutChg chg="del">
          <pc:chgData name="지하람" userId="a5b6ff9c-712a-4625-8978-eefb6063f8ec" providerId="ADAL" clId="{74D75503-4105-4DF3-8957-BE2E942A9919}" dt="2021-01-07T08:15:52.304" v="1154" actId="47"/>
          <pc:sldLayoutMkLst>
            <pc:docMk/>
            <pc:sldMasterMk cId="2753070920" sldId="2147484406"/>
            <pc:sldLayoutMk cId="3441296249" sldId="2147484409"/>
          </pc:sldLayoutMkLst>
        </pc:sldLayoutChg>
        <pc:sldLayoutChg chg="modSp del">
          <pc:chgData name="지하람" userId="a5b6ff9c-712a-4625-8978-eefb6063f8ec" providerId="ADAL" clId="{74D75503-4105-4DF3-8957-BE2E942A9919}" dt="2021-01-07T08:15:52.304" v="1154" actId="47"/>
          <pc:sldLayoutMkLst>
            <pc:docMk/>
            <pc:sldMasterMk cId="2753070920" sldId="2147484406"/>
            <pc:sldLayoutMk cId="1955430207" sldId="2147484410"/>
          </pc:sldLayoutMkLst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2753070920" sldId="2147484406"/>
              <pc:sldLayoutMk cId="1955430207" sldId="2147484410"/>
              <ac:spMk id="2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2753070920" sldId="2147484406"/>
              <pc:sldLayoutMk cId="1955430207" sldId="2147484410"/>
              <ac:spMk id="3" creationId="{00000000-0000-0000-0000-000000000000}"/>
            </ac:spMkLst>
          </pc:spChg>
        </pc:sldLayoutChg>
        <pc:sldLayoutChg chg="modSp del">
          <pc:chgData name="지하람" userId="a5b6ff9c-712a-4625-8978-eefb6063f8ec" providerId="ADAL" clId="{74D75503-4105-4DF3-8957-BE2E942A9919}" dt="2021-01-07T08:15:52.304" v="1154" actId="47"/>
          <pc:sldLayoutMkLst>
            <pc:docMk/>
            <pc:sldMasterMk cId="2753070920" sldId="2147484406"/>
            <pc:sldLayoutMk cId="953684789" sldId="2147484411"/>
          </pc:sldLayoutMkLst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2753070920" sldId="2147484406"/>
              <pc:sldLayoutMk cId="953684789" sldId="2147484411"/>
              <ac:spMk id="3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2753070920" sldId="2147484406"/>
              <pc:sldLayoutMk cId="953684789" sldId="2147484411"/>
              <ac:spMk id="4" creationId="{00000000-0000-0000-0000-000000000000}"/>
            </ac:spMkLst>
          </pc:spChg>
        </pc:sldLayoutChg>
        <pc:sldLayoutChg chg="del">
          <pc:chgData name="지하람" userId="a5b6ff9c-712a-4625-8978-eefb6063f8ec" providerId="ADAL" clId="{74D75503-4105-4DF3-8957-BE2E942A9919}" dt="2021-01-07T08:15:52.304" v="1154" actId="47"/>
          <pc:sldLayoutMkLst>
            <pc:docMk/>
            <pc:sldMasterMk cId="2753070920" sldId="2147484406"/>
            <pc:sldLayoutMk cId="1063347830" sldId="2147484412"/>
          </pc:sldLayoutMkLst>
        </pc:sldLayoutChg>
        <pc:sldLayoutChg chg="modSp del">
          <pc:chgData name="지하람" userId="a5b6ff9c-712a-4625-8978-eefb6063f8ec" providerId="ADAL" clId="{74D75503-4105-4DF3-8957-BE2E942A9919}" dt="2021-01-07T08:15:52.304" v="1154" actId="47"/>
          <pc:sldLayoutMkLst>
            <pc:docMk/>
            <pc:sldMasterMk cId="2753070920" sldId="2147484406"/>
            <pc:sldLayoutMk cId="1847710844" sldId="2147484413"/>
          </pc:sldLayoutMkLst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2753070920" sldId="2147484406"/>
              <pc:sldLayoutMk cId="1847710844" sldId="2147484413"/>
              <ac:spMk id="3" creationId="{00000000-0000-0000-0000-000000000000}"/>
            </ac:spMkLst>
          </pc:spChg>
        </pc:sldLayoutChg>
        <pc:sldLayoutChg chg="modSp del">
          <pc:chgData name="지하람" userId="a5b6ff9c-712a-4625-8978-eefb6063f8ec" providerId="ADAL" clId="{74D75503-4105-4DF3-8957-BE2E942A9919}" dt="2021-01-07T08:15:52.304" v="1154" actId="47"/>
          <pc:sldLayoutMkLst>
            <pc:docMk/>
            <pc:sldMasterMk cId="2753070920" sldId="2147484406"/>
            <pc:sldLayoutMk cId="4149888801" sldId="2147484414"/>
          </pc:sldLayoutMkLst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2753070920" sldId="2147484406"/>
              <pc:sldLayoutMk cId="4149888801" sldId="2147484414"/>
              <ac:spMk id="3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2753070920" sldId="2147484406"/>
              <pc:sldLayoutMk cId="4149888801" sldId="2147484414"/>
              <ac:spMk id="4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2753070920" sldId="2147484406"/>
              <pc:sldLayoutMk cId="4149888801" sldId="2147484414"/>
              <ac:spMk id="5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2753070920" sldId="2147484406"/>
              <pc:sldLayoutMk cId="4149888801" sldId="2147484414"/>
              <ac:spMk id="6" creationId="{00000000-0000-0000-0000-000000000000}"/>
            </ac:spMkLst>
          </pc:spChg>
        </pc:sldLayoutChg>
        <pc:sldLayoutChg chg="modSp del">
          <pc:chgData name="지하람" userId="a5b6ff9c-712a-4625-8978-eefb6063f8ec" providerId="ADAL" clId="{74D75503-4105-4DF3-8957-BE2E942A9919}" dt="2021-01-07T08:15:52.304" v="1154" actId="47"/>
          <pc:sldLayoutMkLst>
            <pc:docMk/>
            <pc:sldMasterMk cId="2753070920" sldId="2147484406"/>
            <pc:sldLayoutMk cId="3982021719" sldId="2147484415"/>
          </pc:sldLayoutMkLst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2753070920" sldId="2147484406"/>
              <pc:sldLayoutMk cId="3982021719" sldId="2147484415"/>
              <ac:spMk id="2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2753070920" sldId="2147484406"/>
              <pc:sldLayoutMk cId="3982021719" sldId="2147484415"/>
              <ac:spMk id="3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2753070920" sldId="2147484406"/>
              <pc:sldLayoutMk cId="3982021719" sldId="2147484415"/>
              <ac:spMk id="4" creationId="{00000000-0000-0000-0000-000000000000}"/>
            </ac:spMkLst>
          </pc:spChg>
        </pc:sldLayoutChg>
        <pc:sldLayoutChg chg="modSp del">
          <pc:chgData name="지하람" userId="a5b6ff9c-712a-4625-8978-eefb6063f8ec" providerId="ADAL" clId="{74D75503-4105-4DF3-8957-BE2E942A9919}" dt="2021-01-07T08:15:52.304" v="1154" actId="47"/>
          <pc:sldLayoutMkLst>
            <pc:docMk/>
            <pc:sldMasterMk cId="2753070920" sldId="2147484406"/>
            <pc:sldLayoutMk cId="3309338447" sldId="2147484416"/>
          </pc:sldLayoutMkLst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2753070920" sldId="2147484406"/>
              <pc:sldLayoutMk cId="3309338447" sldId="2147484416"/>
              <ac:spMk id="2" creationId="{00000000-0000-0000-0000-000000000000}"/>
            </ac:spMkLst>
          </pc:spChg>
        </pc:sldLayoutChg>
        <pc:sldLayoutChg chg="modSp del">
          <pc:chgData name="지하람" userId="a5b6ff9c-712a-4625-8978-eefb6063f8ec" providerId="ADAL" clId="{74D75503-4105-4DF3-8957-BE2E942A9919}" dt="2021-01-07T08:15:52.304" v="1154" actId="47"/>
          <pc:sldLayoutMkLst>
            <pc:docMk/>
            <pc:sldMasterMk cId="2753070920" sldId="2147484406"/>
            <pc:sldLayoutMk cId="1764450767" sldId="2147484417"/>
          </pc:sldLayoutMkLst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2753070920" sldId="2147484406"/>
              <pc:sldLayoutMk cId="1764450767" sldId="2147484417"/>
              <ac:spMk id="2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2753070920" sldId="2147484406"/>
              <pc:sldLayoutMk cId="1764450767" sldId="2147484417"/>
              <ac:spMk id="8" creationId="{00000000-0000-0000-0000-000000000000}"/>
            </ac:spMkLst>
          </pc:spChg>
        </pc:sldLayoutChg>
        <pc:sldLayoutChg chg="modSp del">
          <pc:chgData name="지하람" userId="a5b6ff9c-712a-4625-8978-eefb6063f8ec" providerId="ADAL" clId="{74D75503-4105-4DF3-8957-BE2E942A9919}" dt="2021-01-07T08:15:52.304" v="1154" actId="47"/>
          <pc:sldLayoutMkLst>
            <pc:docMk/>
            <pc:sldMasterMk cId="2753070920" sldId="2147484406"/>
            <pc:sldLayoutMk cId="458551591" sldId="2147484418"/>
          </pc:sldLayoutMkLst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2753070920" sldId="2147484406"/>
              <pc:sldLayoutMk cId="458551591" sldId="2147484418"/>
              <ac:spMk id="2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2753070920" sldId="2147484406"/>
              <pc:sldLayoutMk cId="458551591" sldId="2147484418"/>
              <ac:spMk id="3" creationId="{00000000-0000-0000-0000-000000000000}"/>
            </ac:spMkLst>
          </pc:spChg>
        </pc:sldLayoutChg>
      </pc:sldMasterChg>
      <pc:sldMasterChg chg="modSp del delSldLayout modSldLayout">
        <pc:chgData name="지하람" userId="a5b6ff9c-712a-4625-8978-eefb6063f8ec" providerId="ADAL" clId="{74D75503-4105-4DF3-8957-BE2E942A9919}" dt="2021-01-07T08:29:02.606" v="2679" actId="47"/>
        <pc:sldMasterMkLst>
          <pc:docMk/>
          <pc:sldMasterMk cId="2569467864" sldId="2147484419"/>
        </pc:sldMasterMkLst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asterMk cId="2569467864" sldId="2147484419"/>
            <ac:spMk id="1031" creationId="{00000000-0000-0000-0000-000000000000}"/>
          </ac:spMkLst>
        </pc:spChg>
        <pc:sldLayoutChg chg="modSp del">
          <pc:chgData name="지하람" userId="a5b6ff9c-712a-4625-8978-eefb6063f8ec" providerId="ADAL" clId="{74D75503-4105-4DF3-8957-BE2E942A9919}" dt="2021-01-07T08:29:02.606" v="2679" actId="47"/>
          <pc:sldLayoutMkLst>
            <pc:docMk/>
            <pc:sldMasterMk cId="2569467864" sldId="2147484419"/>
            <pc:sldLayoutMk cId="2470753089" sldId="2147484420"/>
          </pc:sldLayoutMkLst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2569467864" sldId="2147484419"/>
              <pc:sldLayoutMk cId="2470753089" sldId="2147484420"/>
              <ac:spMk id="2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2569467864" sldId="2147484419"/>
              <pc:sldLayoutMk cId="2470753089" sldId="2147484420"/>
              <ac:spMk id="3" creationId="{00000000-0000-0000-0000-000000000000}"/>
            </ac:spMkLst>
          </pc:spChg>
        </pc:sldLayoutChg>
        <pc:sldLayoutChg chg="modSp del">
          <pc:chgData name="지하람" userId="a5b6ff9c-712a-4625-8978-eefb6063f8ec" providerId="ADAL" clId="{74D75503-4105-4DF3-8957-BE2E942A9919}" dt="2021-01-07T08:29:02.606" v="2679" actId="47"/>
          <pc:sldLayoutMkLst>
            <pc:docMk/>
            <pc:sldMasterMk cId="2569467864" sldId="2147484419"/>
            <pc:sldLayoutMk cId="3235581096" sldId="2147484421"/>
          </pc:sldLayoutMkLst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2569467864" sldId="2147484419"/>
              <pc:sldLayoutMk cId="3235581096" sldId="2147484421"/>
              <ac:spMk id="2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2569467864" sldId="2147484419"/>
              <pc:sldLayoutMk cId="3235581096" sldId="2147484421"/>
              <ac:spMk id="3" creationId="{00000000-0000-0000-0000-000000000000}"/>
            </ac:spMkLst>
          </pc:spChg>
        </pc:sldLayoutChg>
        <pc:sldLayoutChg chg="modSp del">
          <pc:chgData name="지하람" userId="a5b6ff9c-712a-4625-8978-eefb6063f8ec" providerId="ADAL" clId="{74D75503-4105-4DF3-8957-BE2E942A9919}" dt="2021-01-07T08:29:02.606" v="2679" actId="47"/>
          <pc:sldLayoutMkLst>
            <pc:docMk/>
            <pc:sldMasterMk cId="2569467864" sldId="2147484419"/>
            <pc:sldLayoutMk cId="2937871288" sldId="2147484422"/>
          </pc:sldLayoutMkLst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2569467864" sldId="2147484419"/>
              <pc:sldLayoutMk cId="2937871288" sldId="2147484422"/>
              <ac:spMk id="2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2569467864" sldId="2147484419"/>
              <pc:sldLayoutMk cId="2937871288" sldId="2147484422"/>
              <ac:spMk id="3" creationId="{00000000-0000-0000-0000-000000000000}"/>
            </ac:spMkLst>
          </pc:spChg>
        </pc:sldLayoutChg>
        <pc:sldLayoutChg chg="modSp del">
          <pc:chgData name="지하람" userId="a5b6ff9c-712a-4625-8978-eefb6063f8ec" providerId="ADAL" clId="{74D75503-4105-4DF3-8957-BE2E942A9919}" dt="2021-01-07T08:29:02.606" v="2679" actId="47"/>
          <pc:sldLayoutMkLst>
            <pc:docMk/>
            <pc:sldMasterMk cId="2569467864" sldId="2147484419"/>
            <pc:sldLayoutMk cId="2357139529" sldId="2147484423"/>
          </pc:sldLayoutMkLst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2569467864" sldId="2147484419"/>
              <pc:sldLayoutMk cId="2357139529" sldId="2147484423"/>
              <ac:spMk id="2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2569467864" sldId="2147484419"/>
              <pc:sldLayoutMk cId="2357139529" sldId="2147484423"/>
              <ac:spMk id="3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2569467864" sldId="2147484419"/>
              <pc:sldLayoutMk cId="2357139529" sldId="2147484423"/>
              <ac:spMk id="4" creationId="{00000000-0000-0000-0000-000000000000}"/>
            </ac:spMkLst>
          </pc:spChg>
        </pc:sldLayoutChg>
        <pc:sldLayoutChg chg="modSp del">
          <pc:chgData name="지하람" userId="a5b6ff9c-712a-4625-8978-eefb6063f8ec" providerId="ADAL" clId="{74D75503-4105-4DF3-8957-BE2E942A9919}" dt="2021-01-07T08:29:02.606" v="2679" actId="47"/>
          <pc:sldLayoutMkLst>
            <pc:docMk/>
            <pc:sldMasterMk cId="2569467864" sldId="2147484419"/>
            <pc:sldLayoutMk cId="1182185078" sldId="2147484424"/>
          </pc:sldLayoutMkLst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2569467864" sldId="2147484419"/>
              <pc:sldLayoutMk cId="1182185078" sldId="2147484424"/>
              <ac:spMk id="2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2569467864" sldId="2147484419"/>
              <pc:sldLayoutMk cId="1182185078" sldId="2147484424"/>
              <ac:spMk id="3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2569467864" sldId="2147484419"/>
              <pc:sldLayoutMk cId="1182185078" sldId="2147484424"/>
              <ac:spMk id="4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2569467864" sldId="2147484419"/>
              <pc:sldLayoutMk cId="1182185078" sldId="2147484424"/>
              <ac:spMk id="5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2569467864" sldId="2147484419"/>
              <pc:sldLayoutMk cId="1182185078" sldId="2147484424"/>
              <ac:spMk id="6" creationId="{00000000-0000-0000-0000-000000000000}"/>
            </ac:spMkLst>
          </pc:spChg>
        </pc:sldLayoutChg>
        <pc:sldLayoutChg chg="modSp del">
          <pc:chgData name="지하람" userId="a5b6ff9c-712a-4625-8978-eefb6063f8ec" providerId="ADAL" clId="{74D75503-4105-4DF3-8957-BE2E942A9919}" dt="2021-01-07T08:29:02.606" v="2679" actId="47"/>
          <pc:sldLayoutMkLst>
            <pc:docMk/>
            <pc:sldMasterMk cId="2569467864" sldId="2147484419"/>
            <pc:sldLayoutMk cId="148840258" sldId="2147484425"/>
          </pc:sldLayoutMkLst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2569467864" sldId="2147484419"/>
              <pc:sldLayoutMk cId="148840258" sldId="2147484425"/>
              <ac:spMk id="2" creationId="{00000000-0000-0000-0000-000000000000}"/>
            </ac:spMkLst>
          </pc:spChg>
        </pc:sldLayoutChg>
        <pc:sldLayoutChg chg="del">
          <pc:chgData name="지하람" userId="a5b6ff9c-712a-4625-8978-eefb6063f8ec" providerId="ADAL" clId="{74D75503-4105-4DF3-8957-BE2E942A9919}" dt="2021-01-07T08:29:02.606" v="2679" actId="47"/>
          <pc:sldLayoutMkLst>
            <pc:docMk/>
            <pc:sldMasterMk cId="2569467864" sldId="2147484419"/>
            <pc:sldLayoutMk cId="3523751882" sldId="2147484426"/>
          </pc:sldLayoutMkLst>
        </pc:sldLayoutChg>
        <pc:sldLayoutChg chg="modSp del">
          <pc:chgData name="지하람" userId="a5b6ff9c-712a-4625-8978-eefb6063f8ec" providerId="ADAL" clId="{74D75503-4105-4DF3-8957-BE2E942A9919}" dt="2021-01-07T08:29:02.606" v="2679" actId="47"/>
          <pc:sldLayoutMkLst>
            <pc:docMk/>
            <pc:sldMasterMk cId="2569467864" sldId="2147484419"/>
            <pc:sldLayoutMk cId="4067678643" sldId="2147484427"/>
          </pc:sldLayoutMkLst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2569467864" sldId="2147484419"/>
              <pc:sldLayoutMk cId="4067678643" sldId="2147484427"/>
              <ac:spMk id="2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2569467864" sldId="2147484419"/>
              <pc:sldLayoutMk cId="4067678643" sldId="2147484427"/>
              <ac:spMk id="3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2569467864" sldId="2147484419"/>
              <pc:sldLayoutMk cId="4067678643" sldId="2147484427"/>
              <ac:spMk id="4" creationId="{00000000-0000-0000-0000-000000000000}"/>
            </ac:spMkLst>
          </pc:spChg>
        </pc:sldLayoutChg>
        <pc:sldLayoutChg chg="modSp del">
          <pc:chgData name="지하람" userId="a5b6ff9c-712a-4625-8978-eefb6063f8ec" providerId="ADAL" clId="{74D75503-4105-4DF3-8957-BE2E942A9919}" dt="2021-01-07T08:29:02.606" v="2679" actId="47"/>
          <pc:sldLayoutMkLst>
            <pc:docMk/>
            <pc:sldMasterMk cId="2569467864" sldId="2147484419"/>
            <pc:sldLayoutMk cId="3953934694" sldId="2147484428"/>
          </pc:sldLayoutMkLst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2569467864" sldId="2147484419"/>
              <pc:sldLayoutMk cId="3953934694" sldId="2147484428"/>
              <ac:spMk id="2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2569467864" sldId="2147484419"/>
              <pc:sldLayoutMk cId="3953934694" sldId="2147484428"/>
              <ac:spMk id="3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2569467864" sldId="2147484419"/>
              <pc:sldLayoutMk cId="3953934694" sldId="2147484428"/>
              <ac:spMk id="4" creationId="{00000000-0000-0000-0000-000000000000}"/>
            </ac:spMkLst>
          </pc:spChg>
        </pc:sldLayoutChg>
        <pc:sldLayoutChg chg="modSp del">
          <pc:chgData name="지하람" userId="a5b6ff9c-712a-4625-8978-eefb6063f8ec" providerId="ADAL" clId="{74D75503-4105-4DF3-8957-BE2E942A9919}" dt="2021-01-07T08:29:02.606" v="2679" actId="47"/>
          <pc:sldLayoutMkLst>
            <pc:docMk/>
            <pc:sldMasterMk cId="2569467864" sldId="2147484419"/>
            <pc:sldLayoutMk cId="382197461" sldId="2147484429"/>
          </pc:sldLayoutMkLst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2569467864" sldId="2147484419"/>
              <pc:sldLayoutMk cId="382197461" sldId="2147484429"/>
              <ac:spMk id="2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2569467864" sldId="2147484419"/>
              <pc:sldLayoutMk cId="382197461" sldId="2147484429"/>
              <ac:spMk id="3" creationId="{00000000-0000-0000-0000-000000000000}"/>
            </ac:spMkLst>
          </pc:spChg>
        </pc:sldLayoutChg>
        <pc:sldLayoutChg chg="modSp del">
          <pc:chgData name="지하람" userId="a5b6ff9c-712a-4625-8978-eefb6063f8ec" providerId="ADAL" clId="{74D75503-4105-4DF3-8957-BE2E942A9919}" dt="2021-01-07T08:29:02.606" v="2679" actId="47"/>
          <pc:sldLayoutMkLst>
            <pc:docMk/>
            <pc:sldMasterMk cId="2569467864" sldId="2147484419"/>
            <pc:sldLayoutMk cId="965476117" sldId="2147484430"/>
          </pc:sldLayoutMkLst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2569467864" sldId="2147484419"/>
              <pc:sldLayoutMk cId="965476117" sldId="2147484430"/>
              <ac:spMk id="2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2569467864" sldId="2147484419"/>
              <pc:sldLayoutMk cId="965476117" sldId="2147484430"/>
              <ac:spMk id="3" creationId="{00000000-0000-0000-0000-000000000000}"/>
            </ac:spMkLst>
          </pc:spChg>
        </pc:sldLayoutChg>
      </pc:sldMasterChg>
      <pc:sldMasterChg chg="del delSldLayout">
        <pc:chgData name="지하람" userId="a5b6ff9c-712a-4625-8978-eefb6063f8ec" providerId="ADAL" clId="{74D75503-4105-4DF3-8957-BE2E942A9919}" dt="2021-01-07T08:05:25.801" v="315" actId="47"/>
        <pc:sldMasterMkLst>
          <pc:docMk/>
          <pc:sldMasterMk cId="1570072635" sldId="2147484431"/>
        </pc:sldMasterMkLst>
        <pc:sldLayoutChg chg="del">
          <pc:chgData name="지하람" userId="a5b6ff9c-712a-4625-8978-eefb6063f8ec" providerId="ADAL" clId="{74D75503-4105-4DF3-8957-BE2E942A9919}" dt="2021-01-07T08:05:25.801" v="315" actId="47"/>
          <pc:sldLayoutMkLst>
            <pc:docMk/>
            <pc:sldMasterMk cId="1570072635" sldId="2147484431"/>
            <pc:sldLayoutMk cId="1154083936" sldId="2147484432"/>
          </pc:sldLayoutMkLst>
        </pc:sldLayoutChg>
        <pc:sldLayoutChg chg="del">
          <pc:chgData name="지하람" userId="a5b6ff9c-712a-4625-8978-eefb6063f8ec" providerId="ADAL" clId="{74D75503-4105-4DF3-8957-BE2E942A9919}" dt="2021-01-07T08:05:25.801" v="315" actId="47"/>
          <pc:sldLayoutMkLst>
            <pc:docMk/>
            <pc:sldMasterMk cId="1570072635" sldId="2147484431"/>
            <pc:sldLayoutMk cId="2108303180" sldId="2147484433"/>
          </pc:sldLayoutMkLst>
        </pc:sldLayoutChg>
        <pc:sldLayoutChg chg="del">
          <pc:chgData name="지하람" userId="a5b6ff9c-712a-4625-8978-eefb6063f8ec" providerId="ADAL" clId="{74D75503-4105-4DF3-8957-BE2E942A9919}" dt="2021-01-07T08:05:25.801" v="315" actId="47"/>
          <pc:sldLayoutMkLst>
            <pc:docMk/>
            <pc:sldMasterMk cId="1570072635" sldId="2147484431"/>
            <pc:sldLayoutMk cId="2736013708" sldId="2147484434"/>
          </pc:sldLayoutMkLst>
        </pc:sldLayoutChg>
        <pc:sldLayoutChg chg="del">
          <pc:chgData name="지하람" userId="a5b6ff9c-712a-4625-8978-eefb6063f8ec" providerId="ADAL" clId="{74D75503-4105-4DF3-8957-BE2E942A9919}" dt="2021-01-07T08:05:25.801" v="315" actId="47"/>
          <pc:sldLayoutMkLst>
            <pc:docMk/>
            <pc:sldMasterMk cId="1570072635" sldId="2147484431"/>
            <pc:sldLayoutMk cId="989592506" sldId="2147484435"/>
          </pc:sldLayoutMkLst>
        </pc:sldLayoutChg>
        <pc:sldLayoutChg chg="del">
          <pc:chgData name="지하람" userId="a5b6ff9c-712a-4625-8978-eefb6063f8ec" providerId="ADAL" clId="{74D75503-4105-4DF3-8957-BE2E942A9919}" dt="2021-01-07T08:05:25.801" v="315" actId="47"/>
          <pc:sldLayoutMkLst>
            <pc:docMk/>
            <pc:sldMasterMk cId="1570072635" sldId="2147484431"/>
            <pc:sldLayoutMk cId="92018537" sldId="2147484436"/>
          </pc:sldLayoutMkLst>
        </pc:sldLayoutChg>
        <pc:sldLayoutChg chg="del">
          <pc:chgData name="지하람" userId="a5b6ff9c-712a-4625-8978-eefb6063f8ec" providerId="ADAL" clId="{74D75503-4105-4DF3-8957-BE2E942A9919}" dt="2021-01-07T08:05:25.801" v="315" actId="47"/>
          <pc:sldLayoutMkLst>
            <pc:docMk/>
            <pc:sldMasterMk cId="1570072635" sldId="2147484431"/>
            <pc:sldLayoutMk cId="768086368" sldId="2147484437"/>
          </pc:sldLayoutMkLst>
        </pc:sldLayoutChg>
        <pc:sldLayoutChg chg="del">
          <pc:chgData name="지하람" userId="a5b6ff9c-712a-4625-8978-eefb6063f8ec" providerId="ADAL" clId="{74D75503-4105-4DF3-8957-BE2E942A9919}" dt="2021-01-07T08:05:25.801" v="315" actId="47"/>
          <pc:sldLayoutMkLst>
            <pc:docMk/>
            <pc:sldMasterMk cId="1570072635" sldId="2147484431"/>
            <pc:sldLayoutMk cId="3676955660" sldId="2147484438"/>
          </pc:sldLayoutMkLst>
        </pc:sldLayoutChg>
        <pc:sldLayoutChg chg="del">
          <pc:chgData name="지하람" userId="a5b6ff9c-712a-4625-8978-eefb6063f8ec" providerId="ADAL" clId="{74D75503-4105-4DF3-8957-BE2E942A9919}" dt="2021-01-07T08:05:25.801" v="315" actId="47"/>
          <pc:sldLayoutMkLst>
            <pc:docMk/>
            <pc:sldMasterMk cId="1570072635" sldId="2147484431"/>
            <pc:sldLayoutMk cId="3007715298" sldId="2147484439"/>
          </pc:sldLayoutMkLst>
        </pc:sldLayoutChg>
        <pc:sldLayoutChg chg="del">
          <pc:chgData name="지하람" userId="a5b6ff9c-712a-4625-8978-eefb6063f8ec" providerId="ADAL" clId="{74D75503-4105-4DF3-8957-BE2E942A9919}" dt="2021-01-07T08:05:25.801" v="315" actId="47"/>
          <pc:sldLayoutMkLst>
            <pc:docMk/>
            <pc:sldMasterMk cId="1570072635" sldId="2147484431"/>
            <pc:sldLayoutMk cId="1008801144" sldId="2147484440"/>
          </pc:sldLayoutMkLst>
        </pc:sldLayoutChg>
        <pc:sldLayoutChg chg="del">
          <pc:chgData name="지하람" userId="a5b6ff9c-712a-4625-8978-eefb6063f8ec" providerId="ADAL" clId="{74D75503-4105-4DF3-8957-BE2E942A9919}" dt="2021-01-07T08:05:25.801" v="315" actId="47"/>
          <pc:sldLayoutMkLst>
            <pc:docMk/>
            <pc:sldMasterMk cId="1570072635" sldId="2147484431"/>
            <pc:sldLayoutMk cId="380377263" sldId="2147484441"/>
          </pc:sldLayoutMkLst>
        </pc:sldLayoutChg>
        <pc:sldLayoutChg chg="del">
          <pc:chgData name="지하람" userId="a5b6ff9c-712a-4625-8978-eefb6063f8ec" providerId="ADAL" clId="{74D75503-4105-4DF3-8957-BE2E942A9919}" dt="2021-01-07T08:05:25.801" v="315" actId="47"/>
          <pc:sldLayoutMkLst>
            <pc:docMk/>
            <pc:sldMasterMk cId="1570072635" sldId="2147484431"/>
            <pc:sldLayoutMk cId="3209186357" sldId="2147484442"/>
          </pc:sldLayoutMkLst>
        </pc:sldLayoutChg>
      </pc:sldMasterChg>
    </pc:docChg>
  </pc:docChgLst>
  <pc:docChgLst>
    <pc:chgData name="지하람" userId="a5b6ff9c-712a-4625-8978-eefb6063f8ec" providerId="ADAL" clId="{9CE8F253-E855-44AE-9CBB-6ED304A882B1}"/>
    <pc:docChg chg="custSel addSld modSld sldOrd">
      <pc:chgData name="지하람" userId="a5b6ff9c-712a-4625-8978-eefb6063f8ec" providerId="ADAL" clId="{9CE8F253-E855-44AE-9CBB-6ED304A882B1}" dt="2021-01-16T10:33:40.002" v="111" actId="478"/>
      <pc:docMkLst>
        <pc:docMk/>
      </pc:docMkLst>
      <pc:sldChg chg="modTransition">
        <pc:chgData name="지하람" userId="a5b6ff9c-712a-4625-8978-eefb6063f8ec" providerId="ADAL" clId="{9CE8F253-E855-44AE-9CBB-6ED304A882B1}" dt="2021-01-16T10:32:28.164" v="104"/>
        <pc:sldMkLst>
          <pc:docMk/>
          <pc:sldMk cId="3181523532" sldId="1608"/>
        </pc:sldMkLst>
      </pc:sldChg>
      <pc:sldChg chg="modTransition">
        <pc:chgData name="지하람" userId="a5b6ff9c-712a-4625-8978-eefb6063f8ec" providerId="ADAL" clId="{9CE8F253-E855-44AE-9CBB-6ED304A882B1}" dt="2021-01-16T10:32:00.570" v="101"/>
        <pc:sldMkLst>
          <pc:docMk/>
          <pc:sldMk cId="2421175512" sldId="1846"/>
        </pc:sldMkLst>
      </pc:sldChg>
      <pc:sldChg chg="modTransition">
        <pc:chgData name="지하람" userId="a5b6ff9c-712a-4625-8978-eefb6063f8ec" providerId="ADAL" clId="{9CE8F253-E855-44AE-9CBB-6ED304A882B1}" dt="2021-01-16T10:30:35.376" v="69"/>
        <pc:sldMkLst>
          <pc:docMk/>
          <pc:sldMk cId="4277784420" sldId="1847"/>
        </pc:sldMkLst>
      </pc:sldChg>
      <pc:sldChg chg="modTransition">
        <pc:chgData name="지하람" userId="a5b6ff9c-712a-4625-8978-eefb6063f8ec" providerId="ADAL" clId="{9CE8F253-E855-44AE-9CBB-6ED304A882B1}" dt="2021-01-16T10:31:30.868" v="99"/>
        <pc:sldMkLst>
          <pc:docMk/>
          <pc:sldMk cId="3854288179" sldId="1848"/>
        </pc:sldMkLst>
      </pc:sldChg>
      <pc:sldChg chg="modTransition">
        <pc:chgData name="지하람" userId="a5b6ff9c-712a-4625-8978-eefb6063f8ec" providerId="ADAL" clId="{9CE8F253-E855-44AE-9CBB-6ED304A882B1}" dt="2021-01-16T10:30:46.128" v="78"/>
        <pc:sldMkLst>
          <pc:docMk/>
          <pc:sldMk cId="2238418272" sldId="1863"/>
        </pc:sldMkLst>
      </pc:sldChg>
      <pc:sldChg chg="modTransition">
        <pc:chgData name="지하람" userId="a5b6ff9c-712a-4625-8978-eefb6063f8ec" providerId="ADAL" clId="{9CE8F253-E855-44AE-9CBB-6ED304A882B1}" dt="2021-01-16T10:30:32.167" v="68"/>
        <pc:sldMkLst>
          <pc:docMk/>
          <pc:sldMk cId="2448457804" sldId="1867"/>
        </pc:sldMkLst>
      </pc:sldChg>
      <pc:sldChg chg="modTransition">
        <pc:chgData name="지하람" userId="a5b6ff9c-712a-4625-8978-eefb6063f8ec" providerId="ADAL" clId="{9CE8F253-E855-44AE-9CBB-6ED304A882B1}" dt="2021-01-16T10:31:39.090" v="100"/>
        <pc:sldMkLst>
          <pc:docMk/>
          <pc:sldMk cId="1405852849" sldId="1976"/>
        </pc:sldMkLst>
      </pc:sldChg>
      <pc:sldChg chg="modTransition">
        <pc:chgData name="지하람" userId="a5b6ff9c-712a-4625-8978-eefb6063f8ec" providerId="ADAL" clId="{9CE8F253-E855-44AE-9CBB-6ED304A882B1}" dt="2021-01-16T10:31:39.090" v="100"/>
        <pc:sldMkLst>
          <pc:docMk/>
          <pc:sldMk cId="401104931" sldId="1997"/>
        </pc:sldMkLst>
      </pc:sldChg>
      <pc:sldChg chg="modSp ord">
        <pc:chgData name="지하람" userId="a5b6ff9c-712a-4625-8978-eefb6063f8ec" providerId="ADAL" clId="{9CE8F253-E855-44AE-9CBB-6ED304A882B1}" dt="2021-01-16T10:33:01.910" v="107"/>
        <pc:sldMkLst>
          <pc:docMk/>
          <pc:sldMk cId="4108459635" sldId="1998"/>
        </pc:sldMkLst>
        <pc:spChg chg="mod">
          <ac:chgData name="지하람" userId="a5b6ff9c-712a-4625-8978-eefb6063f8ec" providerId="ADAL" clId="{9CE8F253-E855-44AE-9CBB-6ED304A882B1}" dt="2021-01-16T10:11:53.221" v="0" actId="1076"/>
          <ac:spMkLst>
            <pc:docMk/>
            <pc:sldMk cId="4108459635" sldId="1998"/>
            <ac:spMk id="6" creationId="{4AB977BE-39D4-424D-9B94-8600A9393055}"/>
          </ac:spMkLst>
        </pc:spChg>
      </pc:sldChg>
      <pc:sldChg chg="modTransition">
        <pc:chgData name="지하람" userId="a5b6ff9c-712a-4625-8978-eefb6063f8ec" providerId="ADAL" clId="{9CE8F253-E855-44AE-9CBB-6ED304A882B1}" dt="2021-01-16T10:31:39.090" v="100"/>
        <pc:sldMkLst>
          <pc:docMk/>
          <pc:sldMk cId="3530424696" sldId="1999"/>
        </pc:sldMkLst>
      </pc:sldChg>
      <pc:sldChg chg="modTransition">
        <pc:chgData name="지하람" userId="a5b6ff9c-712a-4625-8978-eefb6063f8ec" providerId="ADAL" clId="{9CE8F253-E855-44AE-9CBB-6ED304A882B1}" dt="2021-01-16T10:32:10.171" v="102"/>
        <pc:sldMkLst>
          <pc:docMk/>
          <pc:sldMk cId="1343125474" sldId="2000"/>
        </pc:sldMkLst>
      </pc:sldChg>
      <pc:sldChg chg="delSp modSp">
        <pc:chgData name="지하람" userId="a5b6ff9c-712a-4625-8978-eefb6063f8ec" providerId="ADAL" clId="{9CE8F253-E855-44AE-9CBB-6ED304A882B1}" dt="2021-01-16T10:33:40.002" v="111" actId="478"/>
        <pc:sldMkLst>
          <pc:docMk/>
          <pc:sldMk cId="3603271494" sldId="2001"/>
        </pc:sldMkLst>
        <pc:spChg chg="del">
          <ac:chgData name="지하람" userId="a5b6ff9c-712a-4625-8978-eefb6063f8ec" providerId="ADAL" clId="{9CE8F253-E855-44AE-9CBB-6ED304A882B1}" dt="2021-01-16T10:33:40.002" v="111" actId="478"/>
          <ac:spMkLst>
            <pc:docMk/>
            <pc:sldMk cId="3603271494" sldId="2001"/>
            <ac:spMk id="3" creationId="{00000000-0000-0000-0000-000000000000}"/>
          </ac:spMkLst>
        </pc:spChg>
        <pc:spChg chg="del">
          <ac:chgData name="지하람" userId="a5b6ff9c-712a-4625-8978-eefb6063f8ec" providerId="ADAL" clId="{9CE8F253-E855-44AE-9CBB-6ED304A882B1}" dt="2021-01-16T10:33:38.367" v="109" actId="478"/>
          <ac:spMkLst>
            <pc:docMk/>
            <pc:sldMk cId="3603271494" sldId="2001"/>
            <ac:spMk id="4" creationId="{00000000-0000-0000-0000-000000000000}"/>
          </ac:spMkLst>
        </pc:spChg>
        <pc:spChg chg="del">
          <ac:chgData name="지하람" userId="a5b6ff9c-712a-4625-8978-eefb6063f8ec" providerId="ADAL" clId="{9CE8F253-E855-44AE-9CBB-6ED304A882B1}" dt="2021-01-16T10:33:39.136" v="110" actId="478"/>
          <ac:spMkLst>
            <pc:docMk/>
            <pc:sldMk cId="3603271494" sldId="2001"/>
            <ac:spMk id="5" creationId="{00000000-0000-0000-0000-000000000000}"/>
          </ac:spMkLst>
        </pc:spChg>
        <pc:spChg chg="mod">
          <ac:chgData name="지하람" userId="a5b6ff9c-712a-4625-8978-eefb6063f8ec" providerId="ADAL" clId="{9CE8F253-E855-44AE-9CBB-6ED304A882B1}" dt="2021-01-16T10:33:35.743" v="108" actId="1076"/>
          <ac:spMkLst>
            <pc:docMk/>
            <pc:sldMk cId="3603271494" sldId="2001"/>
            <ac:spMk id="7" creationId="{00000000-0000-0000-0000-000000000000}"/>
          </ac:spMkLst>
        </pc:spChg>
        <pc:spChg chg="mod">
          <ac:chgData name="지하람" userId="a5b6ff9c-712a-4625-8978-eefb6063f8ec" providerId="ADAL" clId="{9CE8F253-E855-44AE-9CBB-6ED304A882B1}" dt="2021-01-16T10:33:35.743" v="108" actId="1076"/>
          <ac:spMkLst>
            <pc:docMk/>
            <pc:sldMk cId="3603271494" sldId="2001"/>
            <ac:spMk id="9" creationId="{CC452375-5B80-4267-B433-7EA443A06C90}"/>
          </ac:spMkLst>
        </pc:spChg>
      </pc:sldChg>
      <pc:sldChg chg="modSp">
        <pc:chgData name="지하람" userId="a5b6ff9c-712a-4625-8978-eefb6063f8ec" providerId="ADAL" clId="{9CE8F253-E855-44AE-9CBB-6ED304A882B1}" dt="2021-01-16T10:30:43.250" v="77"/>
        <pc:sldMkLst>
          <pc:docMk/>
          <pc:sldMk cId="1097178430" sldId="2002"/>
        </pc:sldMkLst>
        <pc:spChg chg="mod">
          <ac:chgData name="지하람" userId="a5b6ff9c-712a-4625-8978-eefb6063f8ec" providerId="ADAL" clId="{9CE8F253-E855-44AE-9CBB-6ED304A882B1}" dt="2021-01-16T10:30:43.250" v="77"/>
          <ac:spMkLst>
            <pc:docMk/>
            <pc:sldMk cId="1097178430" sldId="2002"/>
            <ac:spMk id="8" creationId="{00000000-0000-0000-0000-000000000000}"/>
          </ac:spMkLst>
        </pc:spChg>
      </pc:sldChg>
      <pc:sldChg chg="addSp delSp modSp add">
        <pc:chgData name="지하람" userId="a5b6ff9c-712a-4625-8978-eefb6063f8ec" providerId="ADAL" clId="{9CE8F253-E855-44AE-9CBB-6ED304A882B1}" dt="2021-01-16T10:30:14.377" v="48" actId="478"/>
        <pc:sldMkLst>
          <pc:docMk/>
          <pc:sldMk cId="3891746256" sldId="2003"/>
        </pc:sldMkLst>
        <pc:spChg chg="del">
          <ac:chgData name="지하람" userId="a5b6ff9c-712a-4625-8978-eefb6063f8ec" providerId="ADAL" clId="{9CE8F253-E855-44AE-9CBB-6ED304A882B1}" dt="2021-01-16T10:30:06.824" v="44" actId="478"/>
          <ac:spMkLst>
            <pc:docMk/>
            <pc:sldMk cId="3891746256" sldId="2003"/>
            <ac:spMk id="3" creationId="{00000000-0000-0000-0000-000000000000}"/>
          </ac:spMkLst>
        </pc:spChg>
        <pc:spChg chg="del">
          <ac:chgData name="지하람" userId="a5b6ff9c-712a-4625-8978-eefb6063f8ec" providerId="ADAL" clId="{9CE8F253-E855-44AE-9CBB-6ED304A882B1}" dt="2021-01-16T10:30:11.713" v="47" actId="478"/>
          <ac:spMkLst>
            <pc:docMk/>
            <pc:sldMk cId="3891746256" sldId="2003"/>
            <ac:spMk id="4" creationId="{00000000-0000-0000-0000-000000000000}"/>
          </ac:spMkLst>
        </pc:spChg>
        <pc:spChg chg="del">
          <ac:chgData name="지하람" userId="a5b6ff9c-712a-4625-8978-eefb6063f8ec" providerId="ADAL" clId="{9CE8F253-E855-44AE-9CBB-6ED304A882B1}" dt="2021-01-16T10:30:14.377" v="48" actId="478"/>
          <ac:spMkLst>
            <pc:docMk/>
            <pc:sldMk cId="3891746256" sldId="2003"/>
            <ac:spMk id="5" creationId="{00000000-0000-0000-0000-000000000000}"/>
          </ac:spMkLst>
        </pc:spChg>
        <pc:spChg chg="del">
          <ac:chgData name="지하람" userId="a5b6ff9c-712a-4625-8978-eefb6063f8ec" providerId="ADAL" clId="{9CE8F253-E855-44AE-9CBB-6ED304A882B1}" dt="2021-01-16T10:29:11.462" v="4" actId="478"/>
          <ac:spMkLst>
            <pc:docMk/>
            <pc:sldMk cId="3891746256" sldId="2003"/>
            <ac:spMk id="6" creationId="{00000000-0000-0000-0000-000000000000}"/>
          </ac:spMkLst>
        </pc:spChg>
        <pc:spChg chg="mod">
          <ac:chgData name="지하람" userId="a5b6ff9c-712a-4625-8978-eefb6063f8ec" providerId="ADAL" clId="{9CE8F253-E855-44AE-9CBB-6ED304A882B1}" dt="2021-01-16T10:29:24.900" v="9" actId="207"/>
          <ac:spMkLst>
            <pc:docMk/>
            <pc:sldMk cId="3891746256" sldId="2003"/>
            <ac:spMk id="7" creationId="{00000000-0000-0000-0000-000000000000}"/>
          </ac:spMkLst>
        </pc:spChg>
        <pc:spChg chg="add mod">
          <ac:chgData name="지하람" userId="a5b6ff9c-712a-4625-8978-eefb6063f8ec" providerId="ADAL" clId="{9CE8F253-E855-44AE-9CBB-6ED304A882B1}" dt="2021-01-16T10:29:56.103" v="43" actId="1076"/>
          <ac:spMkLst>
            <pc:docMk/>
            <pc:sldMk cId="3891746256" sldId="2003"/>
            <ac:spMk id="11" creationId="{443226EF-66FB-425B-9636-BE31D758C7EB}"/>
          </ac:spMkLst>
        </pc:spChg>
        <pc:picChg chg="add del">
          <ac:chgData name="지하람" userId="a5b6ff9c-712a-4625-8978-eefb6063f8ec" providerId="ADAL" clId="{9CE8F253-E855-44AE-9CBB-6ED304A882B1}" dt="2021-01-16T10:29:10.413" v="3"/>
          <ac:picMkLst>
            <pc:docMk/>
            <pc:sldMk cId="3891746256" sldId="2003"/>
            <ac:picMk id="8" creationId="{958EE4D0-7786-4F69-BC40-A2E4F1E57FC6}"/>
          </ac:picMkLst>
        </pc:picChg>
        <pc:picChg chg="add del">
          <ac:chgData name="지하람" userId="a5b6ff9c-712a-4625-8978-eefb6063f8ec" providerId="ADAL" clId="{9CE8F253-E855-44AE-9CBB-6ED304A882B1}" dt="2021-01-16T10:29:16.400" v="6" actId="478"/>
          <ac:picMkLst>
            <pc:docMk/>
            <pc:sldMk cId="3891746256" sldId="2003"/>
            <ac:picMk id="9" creationId="{09BE1A43-17BE-4303-9CC3-E0F72FD9F29B}"/>
          </ac:picMkLst>
        </pc:picChg>
        <pc:picChg chg="add mod ord">
          <ac:chgData name="지하람" userId="a5b6ff9c-712a-4625-8978-eefb6063f8ec" providerId="ADAL" clId="{9CE8F253-E855-44AE-9CBB-6ED304A882B1}" dt="2021-01-16T10:30:09.036" v="46" actId="1076"/>
          <ac:picMkLst>
            <pc:docMk/>
            <pc:sldMk cId="3891746256" sldId="2003"/>
            <ac:picMk id="10" creationId="{3786C7E7-C834-41EC-BE33-EB9484CDBA76}"/>
          </ac:picMkLst>
        </pc:picChg>
      </pc:sldChg>
      <pc:sldChg chg="addSp delSp modSp add">
        <pc:chgData name="지하람" userId="a5b6ff9c-712a-4625-8978-eefb6063f8ec" providerId="ADAL" clId="{9CE8F253-E855-44AE-9CBB-6ED304A882B1}" dt="2021-01-16T10:30:30.188" v="67"/>
        <pc:sldMkLst>
          <pc:docMk/>
          <pc:sldMk cId="2480576206" sldId="2004"/>
        </pc:sldMkLst>
        <pc:spChg chg="del">
          <ac:chgData name="지하람" userId="a5b6ff9c-712a-4625-8978-eefb6063f8ec" providerId="ADAL" clId="{9CE8F253-E855-44AE-9CBB-6ED304A882B1}" dt="2021-01-16T10:30:23.267" v="50" actId="478"/>
          <ac:spMkLst>
            <pc:docMk/>
            <pc:sldMk cId="2480576206" sldId="2004"/>
            <ac:spMk id="2" creationId="{9F612069-7848-4B92-BB3C-9469ACF92585}"/>
          </ac:spMkLst>
        </pc:spChg>
        <pc:spChg chg="del">
          <ac:chgData name="지하람" userId="a5b6ff9c-712a-4625-8978-eefb6063f8ec" providerId="ADAL" clId="{9CE8F253-E855-44AE-9CBB-6ED304A882B1}" dt="2021-01-16T10:30:23.267" v="50" actId="478"/>
          <ac:spMkLst>
            <pc:docMk/>
            <pc:sldMk cId="2480576206" sldId="2004"/>
            <ac:spMk id="3" creationId="{95F55889-D445-4959-9707-6F7DCC8D1852}"/>
          </ac:spMkLst>
        </pc:spChg>
        <pc:spChg chg="add mod">
          <ac:chgData name="지하람" userId="a5b6ff9c-712a-4625-8978-eefb6063f8ec" providerId="ADAL" clId="{9CE8F253-E855-44AE-9CBB-6ED304A882B1}" dt="2021-01-16T10:30:30.188" v="67"/>
          <ac:spMkLst>
            <pc:docMk/>
            <pc:sldMk cId="2480576206" sldId="2004"/>
            <ac:spMk id="5" creationId="{E8514627-3E8F-461F-9DC5-45D200C058B2}"/>
          </ac:spMkLst>
        </pc:spChg>
        <pc:spChg chg="add mod">
          <ac:chgData name="지하람" userId="a5b6ff9c-712a-4625-8978-eefb6063f8ec" providerId="ADAL" clId="{9CE8F253-E855-44AE-9CBB-6ED304A882B1}" dt="2021-01-16T10:30:28.074" v="60"/>
          <ac:spMkLst>
            <pc:docMk/>
            <pc:sldMk cId="2480576206" sldId="2004"/>
            <ac:spMk id="6" creationId="{3D0C047C-6FB5-44F7-BF50-46DBCBF8508C}"/>
          </ac:spMkLst>
        </pc:spChg>
        <pc:picChg chg="add">
          <ac:chgData name="지하람" userId="a5b6ff9c-712a-4625-8978-eefb6063f8ec" providerId="ADAL" clId="{9CE8F253-E855-44AE-9CBB-6ED304A882B1}" dt="2021-01-16T10:30:23.574" v="51"/>
          <ac:picMkLst>
            <pc:docMk/>
            <pc:sldMk cId="2480576206" sldId="2004"/>
            <ac:picMk id="4" creationId="{F2DB02C6-15AD-485E-9781-9B9FB0DD5357}"/>
          </ac:picMkLst>
        </pc:picChg>
      </pc:sldChg>
      <pc:sldChg chg="addSp delSp modSp add ord">
        <pc:chgData name="지하람" userId="a5b6ff9c-712a-4625-8978-eefb6063f8ec" providerId="ADAL" clId="{9CE8F253-E855-44AE-9CBB-6ED304A882B1}" dt="2021-01-16T10:31:28.165" v="98" actId="1076"/>
        <pc:sldMkLst>
          <pc:docMk/>
          <pc:sldMk cId="3369612646" sldId="2005"/>
        </pc:sldMkLst>
        <pc:spChg chg="del">
          <ac:chgData name="지하람" userId="a5b6ff9c-712a-4625-8978-eefb6063f8ec" providerId="ADAL" clId="{9CE8F253-E855-44AE-9CBB-6ED304A882B1}" dt="2021-01-16T10:31:03.460" v="85" actId="478"/>
          <ac:spMkLst>
            <pc:docMk/>
            <pc:sldMk cId="3369612646" sldId="2005"/>
            <ac:spMk id="3" creationId="{00000000-0000-0000-0000-000000000000}"/>
          </ac:spMkLst>
        </pc:spChg>
        <pc:spChg chg="del">
          <ac:chgData name="지하람" userId="a5b6ff9c-712a-4625-8978-eefb6063f8ec" providerId="ADAL" clId="{9CE8F253-E855-44AE-9CBB-6ED304A882B1}" dt="2021-01-16T10:31:01.410" v="83" actId="478"/>
          <ac:spMkLst>
            <pc:docMk/>
            <pc:sldMk cId="3369612646" sldId="2005"/>
            <ac:spMk id="4" creationId="{00000000-0000-0000-0000-000000000000}"/>
          </ac:spMkLst>
        </pc:spChg>
        <pc:spChg chg="del">
          <ac:chgData name="지하람" userId="a5b6ff9c-712a-4625-8978-eefb6063f8ec" providerId="ADAL" clId="{9CE8F253-E855-44AE-9CBB-6ED304A882B1}" dt="2021-01-16T10:31:02.530" v="84" actId="478"/>
          <ac:spMkLst>
            <pc:docMk/>
            <pc:sldMk cId="3369612646" sldId="2005"/>
            <ac:spMk id="5" creationId="{00000000-0000-0000-0000-000000000000}"/>
          </ac:spMkLst>
        </pc:spChg>
        <pc:spChg chg="del">
          <ac:chgData name="지하람" userId="a5b6ff9c-712a-4625-8978-eefb6063f8ec" providerId="ADAL" clId="{9CE8F253-E855-44AE-9CBB-6ED304A882B1}" dt="2021-01-16T10:30:57.309" v="81" actId="478"/>
          <ac:spMkLst>
            <pc:docMk/>
            <pc:sldMk cId="3369612646" sldId="2005"/>
            <ac:spMk id="7" creationId="{00000000-0000-0000-0000-000000000000}"/>
          </ac:spMkLst>
        </pc:spChg>
        <pc:spChg chg="del">
          <ac:chgData name="지하람" userId="a5b6ff9c-712a-4625-8978-eefb6063f8ec" providerId="ADAL" clId="{9CE8F253-E855-44AE-9CBB-6ED304A882B1}" dt="2021-01-16T10:30:58.965" v="82" actId="478"/>
          <ac:spMkLst>
            <pc:docMk/>
            <pc:sldMk cId="3369612646" sldId="2005"/>
            <ac:spMk id="9" creationId="{CC452375-5B80-4267-B433-7EA443A06C90}"/>
          </ac:spMkLst>
        </pc:spChg>
        <pc:spChg chg="add mod">
          <ac:chgData name="지하람" userId="a5b6ff9c-712a-4625-8978-eefb6063f8ec" providerId="ADAL" clId="{9CE8F253-E855-44AE-9CBB-6ED304A882B1}" dt="2021-01-16T10:31:28.165" v="98" actId="1076"/>
          <ac:spMkLst>
            <pc:docMk/>
            <pc:sldMk cId="3369612646" sldId="2005"/>
            <ac:spMk id="10" creationId="{D1130E8E-C5E7-4099-AC32-B2FCCD830F10}"/>
          </ac:spMkLst>
        </pc:spChg>
        <pc:spChg chg="add mod">
          <ac:chgData name="지하람" userId="a5b6ff9c-712a-4625-8978-eefb6063f8ec" providerId="ADAL" clId="{9CE8F253-E855-44AE-9CBB-6ED304A882B1}" dt="2021-01-16T10:31:23.721" v="97" actId="404"/>
          <ac:spMkLst>
            <pc:docMk/>
            <pc:sldMk cId="3369612646" sldId="2005"/>
            <ac:spMk id="11" creationId="{BBD22F85-2E4D-47CD-92FD-2C2D6627542B}"/>
          </ac:spMkLst>
        </pc:spChg>
      </pc:sldChg>
      <pc:sldChg chg="addSp modSp add">
        <pc:chgData name="지하람" userId="a5b6ff9c-712a-4625-8978-eefb6063f8ec" providerId="ADAL" clId="{9CE8F253-E855-44AE-9CBB-6ED304A882B1}" dt="2021-01-16T10:32:44.912" v="106" actId="14100"/>
        <pc:sldMkLst>
          <pc:docMk/>
          <pc:sldMk cId="333286704" sldId="2006"/>
        </pc:sldMkLst>
        <pc:spChg chg="add">
          <ac:chgData name="지하람" userId="a5b6ff9c-712a-4625-8978-eefb6063f8ec" providerId="ADAL" clId="{9CE8F253-E855-44AE-9CBB-6ED304A882B1}" dt="2021-01-16T10:32:40.392" v="105"/>
          <ac:spMkLst>
            <pc:docMk/>
            <pc:sldMk cId="333286704" sldId="2006"/>
            <ac:spMk id="3" creationId="{2503916C-71CC-48CC-803E-428326D589EF}"/>
          </ac:spMkLst>
        </pc:spChg>
        <pc:spChg chg="add">
          <ac:chgData name="지하람" userId="a5b6ff9c-712a-4625-8978-eefb6063f8ec" providerId="ADAL" clId="{9CE8F253-E855-44AE-9CBB-6ED304A882B1}" dt="2021-01-16T10:32:40.392" v="105"/>
          <ac:spMkLst>
            <pc:docMk/>
            <pc:sldMk cId="333286704" sldId="2006"/>
            <ac:spMk id="5" creationId="{4E0C5DDF-9760-4958-B3E7-7CC7D6BF547B}"/>
          </ac:spMkLst>
        </pc:spChg>
        <pc:picChg chg="mod">
          <ac:chgData name="지하람" userId="a5b6ff9c-712a-4625-8978-eefb6063f8ec" providerId="ADAL" clId="{9CE8F253-E855-44AE-9CBB-6ED304A882B1}" dt="2021-01-16T10:32:44.912" v="106" actId="14100"/>
          <ac:picMkLst>
            <pc:docMk/>
            <pc:sldMk cId="333286704" sldId="2006"/>
            <ac:picMk id="4" creationId="{00000000-0000-0000-0000-000000000000}"/>
          </ac:picMkLst>
        </pc:picChg>
      </pc:sldChg>
    </pc:docChg>
  </pc:docChgLst>
  <pc:docChgLst>
    <pc:chgData name="지하람" userId="a5b6ff9c-712a-4625-8978-eefb6063f8ec" providerId="ADAL" clId="{5BE70633-DA5D-4D29-AE99-3BD33ECB9758}"/>
    <pc:docChg chg="delSld modSld">
      <pc:chgData name="지하람" userId="a5b6ff9c-712a-4625-8978-eefb6063f8ec" providerId="ADAL" clId="{5BE70633-DA5D-4D29-AE99-3BD33ECB9758}" dt="2021-01-21T02:07:18.863" v="18" actId="47"/>
      <pc:docMkLst>
        <pc:docMk/>
      </pc:docMkLst>
      <pc:sldChg chg="del">
        <pc:chgData name="지하람" userId="a5b6ff9c-712a-4625-8978-eefb6063f8ec" providerId="ADAL" clId="{5BE70633-DA5D-4D29-AE99-3BD33ECB9758}" dt="2021-01-21T02:07:09.760" v="15" actId="47"/>
        <pc:sldMkLst>
          <pc:docMk/>
          <pc:sldMk cId="3181523532" sldId="1608"/>
        </pc:sldMkLst>
      </pc:sldChg>
      <pc:sldChg chg="del">
        <pc:chgData name="지하람" userId="a5b6ff9c-712a-4625-8978-eefb6063f8ec" providerId="ADAL" clId="{5BE70633-DA5D-4D29-AE99-3BD33ECB9758}" dt="2021-01-21T02:07:16.230" v="16" actId="47"/>
        <pc:sldMkLst>
          <pc:docMk/>
          <pc:sldMk cId="3246069514" sldId="1696"/>
        </pc:sldMkLst>
      </pc:sldChg>
      <pc:sldChg chg="del">
        <pc:chgData name="지하람" userId="a5b6ff9c-712a-4625-8978-eefb6063f8ec" providerId="ADAL" clId="{5BE70633-DA5D-4D29-AE99-3BD33ECB9758}" dt="2021-01-21T02:07:16.817" v="17" actId="47"/>
        <pc:sldMkLst>
          <pc:docMk/>
          <pc:sldMk cId="466161448" sldId="1697"/>
        </pc:sldMkLst>
      </pc:sldChg>
      <pc:sldChg chg="del">
        <pc:chgData name="지하람" userId="a5b6ff9c-712a-4625-8978-eefb6063f8ec" providerId="ADAL" clId="{5BE70633-DA5D-4D29-AE99-3BD33ECB9758}" dt="2021-01-21T02:06:34.640" v="8" actId="47"/>
        <pc:sldMkLst>
          <pc:docMk/>
          <pc:sldMk cId="773473550" sldId="1761"/>
        </pc:sldMkLst>
      </pc:sldChg>
      <pc:sldChg chg="del">
        <pc:chgData name="지하람" userId="a5b6ff9c-712a-4625-8978-eefb6063f8ec" providerId="ADAL" clId="{5BE70633-DA5D-4D29-AE99-3BD33ECB9758}" dt="2021-01-21T02:06:55.737" v="13" actId="47"/>
        <pc:sldMkLst>
          <pc:docMk/>
          <pc:sldMk cId="2421175512" sldId="1846"/>
        </pc:sldMkLst>
      </pc:sldChg>
      <pc:sldChg chg="del">
        <pc:chgData name="지하람" userId="a5b6ff9c-712a-4625-8978-eefb6063f8ec" providerId="ADAL" clId="{5BE70633-DA5D-4D29-AE99-3BD33ECB9758}" dt="2021-01-21T02:06:51.011" v="10" actId="47"/>
        <pc:sldMkLst>
          <pc:docMk/>
          <pc:sldMk cId="4277784420" sldId="1847"/>
        </pc:sldMkLst>
      </pc:sldChg>
      <pc:sldChg chg="del">
        <pc:chgData name="지하람" userId="a5b6ff9c-712a-4625-8978-eefb6063f8ec" providerId="ADAL" clId="{5BE70633-DA5D-4D29-AE99-3BD33ECB9758}" dt="2021-01-21T02:06:52.931" v="11" actId="47"/>
        <pc:sldMkLst>
          <pc:docMk/>
          <pc:sldMk cId="3854288179" sldId="1848"/>
        </pc:sldMkLst>
      </pc:sldChg>
      <pc:sldChg chg="del">
        <pc:chgData name="지하람" userId="a5b6ff9c-712a-4625-8978-eefb6063f8ec" providerId="ADAL" clId="{5BE70633-DA5D-4D29-AE99-3BD33ECB9758}" dt="2021-01-21T02:06:54.158" v="12" actId="47"/>
        <pc:sldMkLst>
          <pc:docMk/>
          <pc:sldMk cId="2238418272" sldId="1863"/>
        </pc:sldMkLst>
      </pc:sldChg>
      <pc:sldChg chg="del">
        <pc:chgData name="지하람" userId="a5b6ff9c-712a-4625-8978-eefb6063f8ec" providerId="ADAL" clId="{5BE70633-DA5D-4D29-AE99-3BD33ECB9758}" dt="2021-01-21T02:06:57.727" v="14" actId="47"/>
        <pc:sldMkLst>
          <pc:docMk/>
          <pc:sldMk cId="2448457804" sldId="1867"/>
        </pc:sldMkLst>
      </pc:sldChg>
      <pc:sldChg chg="del">
        <pc:chgData name="지하람" userId="a5b6ff9c-712a-4625-8978-eefb6063f8ec" providerId="ADAL" clId="{5BE70633-DA5D-4D29-AE99-3BD33ECB9758}" dt="2021-01-21T02:06:34.640" v="8" actId="47"/>
        <pc:sldMkLst>
          <pc:docMk/>
          <pc:sldMk cId="1405852849" sldId="1976"/>
        </pc:sldMkLst>
      </pc:sldChg>
      <pc:sldChg chg="del">
        <pc:chgData name="지하람" userId="a5b6ff9c-712a-4625-8978-eefb6063f8ec" providerId="ADAL" clId="{5BE70633-DA5D-4D29-AE99-3BD33ECB9758}" dt="2021-01-21T02:06:37.991" v="9" actId="47"/>
        <pc:sldMkLst>
          <pc:docMk/>
          <pc:sldMk cId="3308742441" sldId="1977"/>
        </pc:sldMkLst>
      </pc:sldChg>
      <pc:sldChg chg="del">
        <pc:chgData name="지하람" userId="a5b6ff9c-712a-4625-8978-eefb6063f8ec" providerId="ADAL" clId="{5BE70633-DA5D-4D29-AE99-3BD33ECB9758}" dt="2021-01-21T02:06:34.640" v="8" actId="47"/>
        <pc:sldMkLst>
          <pc:docMk/>
          <pc:sldMk cId="401104931" sldId="1997"/>
        </pc:sldMkLst>
      </pc:sldChg>
      <pc:sldChg chg="modSp mod">
        <pc:chgData name="지하람" userId="a5b6ff9c-712a-4625-8978-eefb6063f8ec" providerId="ADAL" clId="{5BE70633-DA5D-4D29-AE99-3BD33ECB9758}" dt="2021-01-21T02:06:28.170" v="7" actId="1076"/>
        <pc:sldMkLst>
          <pc:docMk/>
          <pc:sldMk cId="4108459635" sldId="1998"/>
        </pc:sldMkLst>
        <pc:spChg chg="mod">
          <ac:chgData name="지하람" userId="a5b6ff9c-712a-4625-8978-eefb6063f8ec" providerId="ADAL" clId="{5BE70633-DA5D-4D29-AE99-3BD33ECB9758}" dt="2021-01-21T02:06:28.170" v="7" actId="1076"/>
          <ac:spMkLst>
            <pc:docMk/>
            <pc:sldMk cId="4108459635" sldId="1998"/>
            <ac:spMk id="2" creationId="{1D549BC5-55F7-4640-9D7F-ED52D7C20B94}"/>
          </ac:spMkLst>
        </pc:spChg>
        <pc:spChg chg="mod">
          <ac:chgData name="지하람" userId="a5b6ff9c-712a-4625-8978-eefb6063f8ec" providerId="ADAL" clId="{5BE70633-DA5D-4D29-AE99-3BD33ECB9758}" dt="2021-01-21T02:06:23.086" v="6" actId="403"/>
          <ac:spMkLst>
            <pc:docMk/>
            <pc:sldMk cId="4108459635" sldId="1998"/>
            <ac:spMk id="3" creationId="{BE644366-9A3B-4ECC-A5E8-625A37F3438B}"/>
          </ac:spMkLst>
        </pc:spChg>
      </pc:sldChg>
      <pc:sldChg chg="del">
        <pc:chgData name="지하람" userId="a5b6ff9c-712a-4625-8978-eefb6063f8ec" providerId="ADAL" clId="{5BE70633-DA5D-4D29-AE99-3BD33ECB9758}" dt="2021-01-21T02:06:34.640" v="8" actId="47"/>
        <pc:sldMkLst>
          <pc:docMk/>
          <pc:sldMk cId="3530424696" sldId="1999"/>
        </pc:sldMkLst>
      </pc:sldChg>
      <pc:sldChg chg="del">
        <pc:chgData name="지하람" userId="a5b6ff9c-712a-4625-8978-eefb6063f8ec" providerId="ADAL" clId="{5BE70633-DA5D-4D29-AE99-3BD33ECB9758}" dt="2021-01-21T02:07:18.863" v="18" actId="47"/>
        <pc:sldMkLst>
          <pc:docMk/>
          <pc:sldMk cId="1343125474" sldId="2000"/>
        </pc:sldMkLst>
      </pc:sldChg>
    </pc:docChg>
  </pc:docChgLst>
  <pc:docChgLst>
    <pc:chgData name="지하람" userId="a5b6ff9c-712a-4625-8978-eefb6063f8ec" providerId="ADAL" clId="{F8C9F15F-B43D-4A26-866B-C143944A9A39}"/>
    <pc:docChg chg="undo addSld modSld">
      <pc:chgData name="지하람" userId="a5b6ff9c-712a-4625-8978-eefb6063f8ec" providerId="ADAL" clId="{F8C9F15F-B43D-4A26-866B-C143944A9A39}" dt="2021-01-16T02:53:24.264" v="93"/>
      <pc:docMkLst>
        <pc:docMk/>
      </pc:docMkLst>
      <pc:sldChg chg="modSp">
        <pc:chgData name="지하람" userId="a5b6ff9c-712a-4625-8978-eefb6063f8ec" providerId="ADAL" clId="{F8C9F15F-B43D-4A26-866B-C143944A9A39}" dt="2021-01-16T02:03:14.876" v="2" actId="692"/>
        <pc:sldMkLst>
          <pc:docMk/>
          <pc:sldMk cId="2378563788" sldId="1946"/>
        </pc:sldMkLst>
        <pc:spChg chg="mod">
          <ac:chgData name="지하람" userId="a5b6ff9c-712a-4625-8978-eefb6063f8ec" providerId="ADAL" clId="{F8C9F15F-B43D-4A26-866B-C143944A9A39}" dt="2021-01-16T02:03:14.876" v="2" actId="692"/>
          <ac:spMkLst>
            <pc:docMk/>
            <pc:sldMk cId="2378563788" sldId="1946"/>
            <ac:spMk id="8" creationId="{D3FA0CB5-5E24-4931-AD15-614D32B23ED6}"/>
          </ac:spMkLst>
        </pc:spChg>
      </pc:sldChg>
      <pc:sldChg chg="modSp">
        <pc:chgData name="지하람" userId="a5b6ff9c-712a-4625-8978-eefb6063f8ec" providerId="ADAL" clId="{F8C9F15F-B43D-4A26-866B-C143944A9A39}" dt="2021-01-16T02:19:27.714" v="5" actId="207"/>
        <pc:sldMkLst>
          <pc:docMk/>
          <pc:sldMk cId="2022423798" sldId="1955"/>
        </pc:sldMkLst>
        <pc:spChg chg="mod">
          <ac:chgData name="지하람" userId="a5b6ff9c-712a-4625-8978-eefb6063f8ec" providerId="ADAL" clId="{F8C9F15F-B43D-4A26-866B-C143944A9A39}" dt="2021-01-16T02:19:27.714" v="5" actId="207"/>
          <ac:spMkLst>
            <pc:docMk/>
            <pc:sldMk cId="2022423798" sldId="1955"/>
            <ac:spMk id="8" creationId="{D3FA0CB5-5E24-4931-AD15-614D32B23ED6}"/>
          </ac:spMkLst>
        </pc:spChg>
      </pc:sldChg>
      <pc:sldChg chg="addSp modSp add modTransition">
        <pc:chgData name="지하람" userId="a5b6ff9c-712a-4625-8978-eefb6063f8ec" providerId="ADAL" clId="{F8C9F15F-B43D-4A26-866B-C143944A9A39}" dt="2021-01-16T02:53:24.264" v="93"/>
        <pc:sldMkLst>
          <pc:docMk/>
          <pc:sldMk cId="29824341" sldId="1975"/>
        </pc:sldMkLst>
        <pc:spChg chg="mod">
          <ac:chgData name="지하람" userId="a5b6ff9c-712a-4625-8978-eefb6063f8ec" providerId="ADAL" clId="{F8C9F15F-B43D-4A26-866B-C143944A9A39}" dt="2021-01-16T02:52:46.319" v="92" actId="20577"/>
          <ac:spMkLst>
            <pc:docMk/>
            <pc:sldMk cId="29824341" sldId="1975"/>
            <ac:spMk id="5124" creationId="{00000000-0000-0000-0000-000000000000}"/>
          </ac:spMkLst>
        </pc:spChg>
        <pc:picChg chg="add mod ord">
          <ac:chgData name="지하람" userId="a5b6ff9c-712a-4625-8978-eefb6063f8ec" providerId="ADAL" clId="{F8C9F15F-B43D-4A26-866B-C143944A9A39}" dt="2021-01-16T02:50:12.357" v="45" actId="1036"/>
          <ac:picMkLst>
            <pc:docMk/>
            <pc:sldMk cId="29824341" sldId="1975"/>
            <ac:picMk id="3" creationId="{26749CA9-90AB-4298-9C62-4847B27DAABA}"/>
          </ac:picMkLst>
        </pc:picChg>
        <pc:picChg chg="mod">
          <ac:chgData name="지하람" userId="a5b6ff9c-712a-4625-8978-eefb6063f8ec" providerId="ADAL" clId="{F8C9F15F-B43D-4A26-866B-C143944A9A39}" dt="2021-01-16T02:52:05.297" v="62" actId="14100"/>
          <ac:picMkLst>
            <pc:docMk/>
            <pc:sldMk cId="29824341" sldId="1975"/>
            <ac:picMk id="5123" creationId="{00000000-0000-0000-0000-000000000000}"/>
          </ac:picMkLst>
        </pc:picChg>
      </pc:sldChg>
    </pc:docChg>
  </pc:docChgLst>
  <pc:docChgLst>
    <pc:chgData name="지하람" userId="a5b6ff9c-712a-4625-8978-eefb6063f8ec" providerId="ADAL" clId="{2FD1D268-6FB0-4876-B34A-CD800347AB10}"/>
    <pc:docChg chg="modSld">
      <pc:chgData name="지하람" userId="a5b6ff9c-712a-4625-8978-eefb6063f8ec" providerId="ADAL" clId="{2FD1D268-6FB0-4876-B34A-CD800347AB10}" dt="2021-01-17T00:36:45.187" v="35"/>
      <pc:docMkLst>
        <pc:docMk/>
      </pc:docMkLst>
      <pc:sldChg chg="modSp">
        <pc:chgData name="지하람" userId="a5b6ff9c-712a-4625-8978-eefb6063f8ec" providerId="ADAL" clId="{2FD1D268-6FB0-4876-B34A-CD800347AB10}" dt="2021-01-17T00:36:45.187" v="35"/>
        <pc:sldMkLst>
          <pc:docMk/>
          <pc:sldMk cId="3658781652" sldId="1916"/>
        </pc:sldMkLst>
        <pc:spChg chg="mod">
          <ac:chgData name="지하람" userId="a5b6ff9c-712a-4625-8978-eefb6063f8ec" providerId="ADAL" clId="{2FD1D268-6FB0-4876-B34A-CD800347AB10}" dt="2021-01-17T00:36:45.187" v="35"/>
          <ac:spMkLst>
            <pc:docMk/>
            <pc:sldMk cId="3658781652" sldId="1916"/>
            <ac:spMk id="10" creationId="{C227FD34-833F-4F8C-BA42-AD653AFC80F5}"/>
          </ac:spMkLst>
        </pc:spChg>
      </pc:sldChg>
      <pc:sldChg chg="addSp modSp">
        <pc:chgData name="지하람" userId="a5b6ff9c-712a-4625-8978-eefb6063f8ec" providerId="ADAL" clId="{2FD1D268-6FB0-4876-B34A-CD800347AB10}" dt="2021-01-16T23:37:53.884" v="32" actId="113"/>
        <pc:sldMkLst>
          <pc:docMk/>
          <pc:sldMk cId="4108459635" sldId="1998"/>
        </pc:sldMkLst>
        <pc:spChg chg="add mod">
          <ac:chgData name="지하람" userId="a5b6ff9c-712a-4625-8978-eefb6063f8ec" providerId="ADAL" clId="{2FD1D268-6FB0-4876-B34A-CD800347AB10}" dt="2021-01-16T23:37:15.338" v="5" actId="14100"/>
          <ac:spMkLst>
            <pc:docMk/>
            <pc:sldMk cId="4108459635" sldId="1998"/>
            <ac:spMk id="2" creationId="{1D549BC5-55F7-4640-9D7F-ED52D7C20B94}"/>
          </ac:spMkLst>
        </pc:spChg>
        <pc:spChg chg="add mod">
          <ac:chgData name="지하람" userId="a5b6ff9c-712a-4625-8978-eefb6063f8ec" providerId="ADAL" clId="{2FD1D268-6FB0-4876-B34A-CD800347AB10}" dt="2021-01-16T23:37:53.884" v="32" actId="113"/>
          <ac:spMkLst>
            <pc:docMk/>
            <pc:sldMk cId="4108459635" sldId="1998"/>
            <ac:spMk id="3" creationId="{BE644366-9A3B-4ECC-A5E8-625A37F3438B}"/>
          </ac:spMkLst>
        </pc:spChg>
      </pc:sldChg>
    </pc:docChg>
  </pc:docChgLst>
  <pc:docChgLst>
    <pc:chgData name="지하람" userId="a5b6ff9c-712a-4625-8978-eefb6063f8ec" providerId="ADAL" clId="{84C8B0EA-4FED-4E3E-AF0A-7D565B5EFF78}"/>
    <pc:docChg chg="custSel addSld modSld sldOrd">
      <pc:chgData name="지하람" userId="a5b6ff9c-712a-4625-8978-eefb6063f8ec" providerId="ADAL" clId="{84C8B0EA-4FED-4E3E-AF0A-7D565B5EFF78}" dt="2021-01-15T14:26:40.602" v="1032"/>
      <pc:docMkLst>
        <pc:docMk/>
      </pc:docMkLst>
      <pc:sldChg chg="modSp">
        <pc:chgData name="지하람" userId="a5b6ff9c-712a-4625-8978-eefb6063f8ec" providerId="ADAL" clId="{84C8B0EA-4FED-4E3E-AF0A-7D565B5EFF78}" dt="2021-01-15T14:23:27.127" v="660" actId="20577"/>
        <pc:sldMkLst>
          <pc:docMk/>
          <pc:sldMk cId="0" sldId="1056"/>
        </pc:sldMkLst>
        <pc:spChg chg="mod">
          <ac:chgData name="지하람" userId="a5b6ff9c-712a-4625-8978-eefb6063f8ec" providerId="ADAL" clId="{84C8B0EA-4FED-4E3E-AF0A-7D565B5EFF78}" dt="2021-01-15T14:23:04.049" v="622" actId="20577"/>
          <ac:spMkLst>
            <pc:docMk/>
            <pc:sldMk cId="0" sldId="1056"/>
            <ac:spMk id="5" creationId="{00000000-0000-0000-0000-000000000000}"/>
          </ac:spMkLst>
        </pc:spChg>
        <pc:spChg chg="mod">
          <ac:chgData name="지하람" userId="a5b6ff9c-712a-4625-8978-eefb6063f8ec" providerId="ADAL" clId="{84C8B0EA-4FED-4E3E-AF0A-7D565B5EFF78}" dt="2021-01-15T14:23:27.127" v="660" actId="20577"/>
          <ac:spMkLst>
            <pc:docMk/>
            <pc:sldMk cId="0" sldId="1056"/>
            <ac:spMk id="7" creationId="{00000000-0000-0000-0000-000000000000}"/>
          </ac:spMkLst>
        </pc:spChg>
      </pc:sldChg>
      <pc:sldChg chg="modSp">
        <pc:chgData name="지하람" userId="a5b6ff9c-712a-4625-8978-eefb6063f8ec" providerId="ADAL" clId="{84C8B0EA-4FED-4E3E-AF0A-7D565B5EFF78}" dt="2021-01-15T14:26:02.464" v="1002"/>
        <pc:sldMkLst>
          <pc:docMk/>
          <pc:sldMk cId="2421175512" sldId="1846"/>
        </pc:sldMkLst>
        <pc:spChg chg="mod">
          <ac:chgData name="지하람" userId="a5b6ff9c-712a-4625-8978-eefb6063f8ec" providerId="ADAL" clId="{84C8B0EA-4FED-4E3E-AF0A-7D565B5EFF78}" dt="2021-01-15T14:26:02.464" v="1002"/>
          <ac:spMkLst>
            <pc:docMk/>
            <pc:sldMk cId="2421175512" sldId="1846"/>
            <ac:spMk id="6" creationId="{00000000-0000-0000-0000-000000000000}"/>
          </ac:spMkLst>
        </pc:spChg>
      </pc:sldChg>
      <pc:sldChg chg="modSp">
        <pc:chgData name="지하람" userId="a5b6ff9c-712a-4625-8978-eefb6063f8ec" providerId="ADAL" clId="{84C8B0EA-4FED-4E3E-AF0A-7D565B5EFF78}" dt="2021-01-15T14:24:15.321" v="687"/>
        <pc:sldMkLst>
          <pc:docMk/>
          <pc:sldMk cId="4277784420" sldId="1847"/>
        </pc:sldMkLst>
        <pc:spChg chg="mod">
          <ac:chgData name="지하람" userId="a5b6ff9c-712a-4625-8978-eefb6063f8ec" providerId="ADAL" clId="{84C8B0EA-4FED-4E3E-AF0A-7D565B5EFF78}" dt="2021-01-15T14:24:15.321" v="687"/>
          <ac:spMkLst>
            <pc:docMk/>
            <pc:sldMk cId="4277784420" sldId="1847"/>
            <ac:spMk id="6" creationId="{00000000-0000-0000-0000-000000000000}"/>
          </ac:spMkLst>
        </pc:spChg>
      </pc:sldChg>
      <pc:sldChg chg="modSp">
        <pc:chgData name="지하람" userId="a5b6ff9c-712a-4625-8978-eefb6063f8ec" providerId="ADAL" clId="{84C8B0EA-4FED-4E3E-AF0A-7D565B5EFF78}" dt="2021-01-15T14:24:24.851" v="700" actId="6549"/>
        <pc:sldMkLst>
          <pc:docMk/>
          <pc:sldMk cId="3854288179" sldId="1848"/>
        </pc:sldMkLst>
        <pc:spChg chg="mod">
          <ac:chgData name="지하람" userId="a5b6ff9c-712a-4625-8978-eefb6063f8ec" providerId="ADAL" clId="{84C8B0EA-4FED-4E3E-AF0A-7D565B5EFF78}" dt="2021-01-15T14:24:24.851" v="700" actId="6549"/>
          <ac:spMkLst>
            <pc:docMk/>
            <pc:sldMk cId="3854288179" sldId="1848"/>
            <ac:spMk id="6" creationId="{00000000-0000-0000-0000-000000000000}"/>
          </ac:spMkLst>
        </pc:spChg>
      </pc:sldChg>
      <pc:sldChg chg="modSp">
        <pc:chgData name="지하람" userId="a5b6ff9c-712a-4625-8978-eefb6063f8ec" providerId="ADAL" clId="{84C8B0EA-4FED-4E3E-AF0A-7D565B5EFF78}" dt="2021-01-15T14:25:45.682" v="981" actId="20577"/>
        <pc:sldMkLst>
          <pc:docMk/>
          <pc:sldMk cId="2238418272" sldId="1863"/>
        </pc:sldMkLst>
        <pc:spChg chg="mod">
          <ac:chgData name="지하람" userId="a5b6ff9c-712a-4625-8978-eefb6063f8ec" providerId="ADAL" clId="{84C8B0EA-4FED-4E3E-AF0A-7D565B5EFF78}" dt="2021-01-15T14:25:45.682" v="981" actId="20577"/>
          <ac:spMkLst>
            <pc:docMk/>
            <pc:sldMk cId="2238418272" sldId="1863"/>
            <ac:spMk id="8" creationId="{00000000-0000-0000-0000-000000000000}"/>
          </ac:spMkLst>
        </pc:spChg>
      </pc:sldChg>
      <pc:sldChg chg="modSp">
        <pc:chgData name="지하람" userId="a5b6ff9c-712a-4625-8978-eefb6063f8ec" providerId="ADAL" clId="{84C8B0EA-4FED-4E3E-AF0A-7D565B5EFF78}" dt="2021-01-15T14:26:40.602" v="1032"/>
        <pc:sldMkLst>
          <pc:docMk/>
          <pc:sldMk cId="2448457804" sldId="1867"/>
        </pc:sldMkLst>
        <pc:spChg chg="mod">
          <ac:chgData name="지하람" userId="a5b6ff9c-712a-4625-8978-eefb6063f8ec" providerId="ADAL" clId="{84C8B0EA-4FED-4E3E-AF0A-7D565B5EFF78}" dt="2021-01-15T14:26:40.602" v="1032"/>
          <ac:spMkLst>
            <pc:docMk/>
            <pc:sldMk cId="2448457804" sldId="1867"/>
            <ac:spMk id="6" creationId="{00000000-0000-0000-0000-000000000000}"/>
          </ac:spMkLst>
        </pc:spChg>
      </pc:sldChg>
      <pc:sldChg chg="modSp setBg">
        <pc:chgData name="지하람" userId="a5b6ff9c-712a-4625-8978-eefb6063f8ec" providerId="ADAL" clId="{84C8B0EA-4FED-4E3E-AF0A-7D565B5EFF78}" dt="2021-01-15T14:23:39.126" v="665"/>
        <pc:sldMkLst>
          <pc:docMk/>
          <pc:sldMk cId="640796325" sldId="1920"/>
        </pc:sldMkLst>
        <pc:spChg chg="mod">
          <ac:chgData name="지하람" userId="a5b6ff9c-712a-4625-8978-eefb6063f8ec" providerId="ADAL" clId="{84C8B0EA-4FED-4E3E-AF0A-7D565B5EFF78}" dt="2021-01-15T14:23:33.922" v="661" actId="207"/>
          <ac:spMkLst>
            <pc:docMk/>
            <pc:sldMk cId="640796325" sldId="1920"/>
            <ac:spMk id="6" creationId="{EBEEBA55-BC48-4BF8-A6F5-4B60D93EB61C}"/>
          </ac:spMkLst>
        </pc:spChg>
        <pc:spChg chg="mod">
          <ac:chgData name="지하람" userId="a5b6ff9c-712a-4625-8978-eefb6063f8ec" providerId="ADAL" clId="{84C8B0EA-4FED-4E3E-AF0A-7D565B5EFF78}" dt="2021-01-15T14:23:35.113" v="662" actId="207"/>
          <ac:spMkLst>
            <pc:docMk/>
            <pc:sldMk cId="640796325" sldId="1920"/>
            <ac:spMk id="7" creationId="{12259596-85A7-4CCA-809A-4140D8E15B1E}"/>
          </ac:spMkLst>
        </pc:spChg>
        <pc:spChg chg="mod">
          <ac:chgData name="지하람" userId="a5b6ff9c-712a-4625-8978-eefb6063f8ec" providerId="ADAL" clId="{84C8B0EA-4FED-4E3E-AF0A-7D565B5EFF78}" dt="2021-01-15T14:23:37.055" v="664" actId="207"/>
          <ac:spMkLst>
            <pc:docMk/>
            <pc:sldMk cId="640796325" sldId="1920"/>
            <ac:spMk id="8" creationId="{D3FA0CB5-5E24-4931-AD15-614D32B23ED6}"/>
          </ac:spMkLst>
        </pc:spChg>
      </pc:sldChg>
      <pc:sldChg chg="modSp setBg">
        <pc:chgData name="지하람" userId="a5b6ff9c-712a-4625-8978-eefb6063f8ec" providerId="ADAL" clId="{84C8B0EA-4FED-4E3E-AF0A-7D565B5EFF78}" dt="2021-01-15T14:26:13.611" v="1007" actId="207"/>
        <pc:sldMkLst>
          <pc:docMk/>
          <pc:sldMk cId="2082487818" sldId="1935"/>
        </pc:sldMkLst>
        <pc:spChg chg="mod">
          <ac:chgData name="지하람" userId="a5b6ff9c-712a-4625-8978-eefb6063f8ec" providerId="ADAL" clId="{84C8B0EA-4FED-4E3E-AF0A-7D565B5EFF78}" dt="2021-01-15T14:26:12.417" v="1004" actId="207"/>
          <ac:spMkLst>
            <pc:docMk/>
            <pc:sldMk cId="2082487818" sldId="1935"/>
            <ac:spMk id="6" creationId="{EBEEBA55-BC48-4BF8-A6F5-4B60D93EB61C}"/>
          </ac:spMkLst>
        </pc:spChg>
        <pc:spChg chg="mod">
          <ac:chgData name="지하람" userId="a5b6ff9c-712a-4625-8978-eefb6063f8ec" providerId="ADAL" clId="{84C8B0EA-4FED-4E3E-AF0A-7D565B5EFF78}" dt="2021-01-15T14:26:12.736" v="1005" actId="207"/>
          <ac:spMkLst>
            <pc:docMk/>
            <pc:sldMk cId="2082487818" sldId="1935"/>
            <ac:spMk id="7" creationId="{12259596-85A7-4CCA-809A-4140D8E15B1E}"/>
          </ac:spMkLst>
        </pc:spChg>
        <pc:spChg chg="mod">
          <ac:chgData name="지하람" userId="a5b6ff9c-712a-4625-8978-eefb6063f8ec" providerId="ADAL" clId="{84C8B0EA-4FED-4E3E-AF0A-7D565B5EFF78}" dt="2021-01-15T14:26:13.275" v="1006" actId="207"/>
          <ac:spMkLst>
            <pc:docMk/>
            <pc:sldMk cId="2082487818" sldId="1935"/>
            <ac:spMk id="8" creationId="{D3FA0CB5-5E24-4931-AD15-614D32B23ED6}"/>
          </ac:spMkLst>
        </pc:spChg>
        <pc:spChg chg="mod">
          <ac:chgData name="지하람" userId="a5b6ff9c-712a-4625-8978-eefb6063f8ec" providerId="ADAL" clId="{84C8B0EA-4FED-4E3E-AF0A-7D565B5EFF78}" dt="2021-01-15T14:26:13.611" v="1007" actId="207"/>
          <ac:spMkLst>
            <pc:docMk/>
            <pc:sldMk cId="2082487818" sldId="1935"/>
            <ac:spMk id="9" creationId="{FD8D8DA5-8A5F-4AFC-83D6-8D4908912967}"/>
          </ac:spMkLst>
        </pc:spChg>
      </pc:sldChg>
      <pc:sldChg chg="modSp setBg">
        <pc:chgData name="지하람" userId="a5b6ff9c-712a-4625-8978-eefb6063f8ec" providerId="ADAL" clId="{84C8B0EA-4FED-4E3E-AF0A-7D565B5EFF78}" dt="2021-01-15T14:26:19.504" v="1013" actId="207"/>
        <pc:sldMkLst>
          <pc:docMk/>
          <pc:sldMk cId="592247204" sldId="1936"/>
        </pc:sldMkLst>
        <pc:spChg chg="mod">
          <ac:chgData name="지하람" userId="a5b6ff9c-712a-4625-8978-eefb6063f8ec" providerId="ADAL" clId="{84C8B0EA-4FED-4E3E-AF0A-7D565B5EFF78}" dt="2021-01-15T14:26:18.903" v="1012" actId="207"/>
          <ac:spMkLst>
            <pc:docMk/>
            <pc:sldMk cId="592247204" sldId="1936"/>
            <ac:spMk id="5" creationId="{2981DE96-8A47-4FC9-A537-BDECC63E5688}"/>
          </ac:spMkLst>
        </pc:spChg>
        <pc:spChg chg="mod">
          <ac:chgData name="지하람" userId="a5b6ff9c-712a-4625-8978-eefb6063f8ec" providerId="ADAL" clId="{84C8B0EA-4FED-4E3E-AF0A-7D565B5EFF78}" dt="2021-01-15T14:26:19.504" v="1013" actId="207"/>
          <ac:spMkLst>
            <pc:docMk/>
            <pc:sldMk cId="592247204" sldId="1936"/>
            <ac:spMk id="6" creationId="{EBEEBA55-BC48-4BF8-A6F5-4B60D93EB61C}"/>
          </ac:spMkLst>
        </pc:spChg>
        <pc:spChg chg="mod">
          <ac:chgData name="지하람" userId="a5b6ff9c-712a-4625-8978-eefb6063f8ec" providerId="ADAL" clId="{84C8B0EA-4FED-4E3E-AF0A-7D565B5EFF78}" dt="2021-01-15T14:26:18.411" v="1010" actId="207"/>
          <ac:spMkLst>
            <pc:docMk/>
            <pc:sldMk cId="592247204" sldId="1936"/>
            <ac:spMk id="7" creationId="{12259596-85A7-4CCA-809A-4140D8E15B1E}"/>
          </ac:spMkLst>
        </pc:spChg>
        <pc:spChg chg="mod">
          <ac:chgData name="지하람" userId="a5b6ff9c-712a-4625-8978-eefb6063f8ec" providerId="ADAL" clId="{84C8B0EA-4FED-4E3E-AF0A-7D565B5EFF78}" dt="2021-01-15T14:26:18.659" v="1011" actId="207"/>
          <ac:spMkLst>
            <pc:docMk/>
            <pc:sldMk cId="592247204" sldId="1936"/>
            <ac:spMk id="8" creationId="{D3FA0CB5-5E24-4931-AD15-614D32B23ED6}"/>
          </ac:spMkLst>
        </pc:spChg>
      </pc:sldChg>
      <pc:sldChg chg="modSp setBg">
        <pc:chgData name="지하람" userId="a5b6ff9c-712a-4625-8978-eefb6063f8ec" providerId="ADAL" clId="{84C8B0EA-4FED-4E3E-AF0A-7D565B5EFF78}" dt="2021-01-15T14:26:26.478" v="1018"/>
        <pc:sldMkLst>
          <pc:docMk/>
          <pc:sldMk cId="2241063131" sldId="1937"/>
        </pc:sldMkLst>
        <pc:spChg chg="mod">
          <ac:chgData name="지하람" userId="a5b6ff9c-712a-4625-8978-eefb6063f8ec" providerId="ADAL" clId="{84C8B0EA-4FED-4E3E-AF0A-7D565B5EFF78}" dt="2021-01-15T14:26:24.237" v="1017" actId="207"/>
          <ac:spMkLst>
            <pc:docMk/>
            <pc:sldMk cId="2241063131" sldId="1937"/>
            <ac:spMk id="5" creationId="{58867A67-89F1-4C54-B436-A7117E31672B}"/>
          </ac:spMkLst>
        </pc:spChg>
        <pc:spChg chg="mod">
          <ac:chgData name="지하람" userId="a5b6ff9c-712a-4625-8978-eefb6063f8ec" providerId="ADAL" clId="{84C8B0EA-4FED-4E3E-AF0A-7D565B5EFF78}" dt="2021-01-15T14:26:23.471" v="1014" actId="207"/>
          <ac:spMkLst>
            <pc:docMk/>
            <pc:sldMk cId="2241063131" sldId="1937"/>
            <ac:spMk id="6" creationId="{EBEEBA55-BC48-4BF8-A6F5-4B60D93EB61C}"/>
          </ac:spMkLst>
        </pc:spChg>
        <pc:spChg chg="mod">
          <ac:chgData name="지하람" userId="a5b6ff9c-712a-4625-8978-eefb6063f8ec" providerId="ADAL" clId="{84C8B0EA-4FED-4E3E-AF0A-7D565B5EFF78}" dt="2021-01-15T14:26:23.562" v="1015" actId="207"/>
          <ac:spMkLst>
            <pc:docMk/>
            <pc:sldMk cId="2241063131" sldId="1937"/>
            <ac:spMk id="7" creationId="{12259596-85A7-4CCA-809A-4140D8E15B1E}"/>
          </ac:spMkLst>
        </pc:spChg>
        <pc:spChg chg="mod">
          <ac:chgData name="지하람" userId="a5b6ff9c-712a-4625-8978-eefb6063f8ec" providerId="ADAL" clId="{84C8B0EA-4FED-4E3E-AF0A-7D565B5EFF78}" dt="2021-01-15T14:26:23.892" v="1016" actId="207"/>
          <ac:spMkLst>
            <pc:docMk/>
            <pc:sldMk cId="2241063131" sldId="1937"/>
            <ac:spMk id="8" creationId="{D3FA0CB5-5E24-4931-AD15-614D32B23ED6}"/>
          </ac:spMkLst>
        </pc:spChg>
      </pc:sldChg>
      <pc:sldChg chg="modSp setBg">
        <pc:chgData name="지하람" userId="a5b6ff9c-712a-4625-8978-eefb6063f8ec" providerId="ADAL" clId="{84C8B0EA-4FED-4E3E-AF0A-7D565B5EFF78}" dt="2021-01-15T14:26:29.861" v="1023" actId="207"/>
        <pc:sldMkLst>
          <pc:docMk/>
          <pc:sldMk cId="3430819080" sldId="1938"/>
        </pc:sldMkLst>
        <pc:spChg chg="mod">
          <ac:chgData name="지하람" userId="a5b6ff9c-712a-4625-8978-eefb6063f8ec" providerId="ADAL" clId="{84C8B0EA-4FED-4E3E-AF0A-7D565B5EFF78}" dt="2021-01-15T14:26:29.861" v="1023" actId="207"/>
          <ac:spMkLst>
            <pc:docMk/>
            <pc:sldMk cId="3430819080" sldId="1938"/>
            <ac:spMk id="5" creationId="{18609C68-0FA6-4541-AC1E-CF6155DDFB2C}"/>
          </ac:spMkLst>
        </pc:spChg>
        <pc:spChg chg="mod">
          <ac:chgData name="지하람" userId="a5b6ff9c-712a-4625-8978-eefb6063f8ec" providerId="ADAL" clId="{84C8B0EA-4FED-4E3E-AF0A-7D565B5EFF78}" dt="2021-01-15T14:26:29.212" v="1020" actId="207"/>
          <ac:spMkLst>
            <pc:docMk/>
            <pc:sldMk cId="3430819080" sldId="1938"/>
            <ac:spMk id="6" creationId="{EBEEBA55-BC48-4BF8-A6F5-4B60D93EB61C}"/>
          </ac:spMkLst>
        </pc:spChg>
        <pc:spChg chg="mod">
          <ac:chgData name="지하람" userId="a5b6ff9c-712a-4625-8978-eefb6063f8ec" providerId="ADAL" clId="{84C8B0EA-4FED-4E3E-AF0A-7D565B5EFF78}" dt="2021-01-15T14:26:29.272" v="1021" actId="207"/>
          <ac:spMkLst>
            <pc:docMk/>
            <pc:sldMk cId="3430819080" sldId="1938"/>
            <ac:spMk id="7" creationId="{12259596-85A7-4CCA-809A-4140D8E15B1E}"/>
          </ac:spMkLst>
        </pc:spChg>
        <pc:spChg chg="mod">
          <ac:chgData name="지하람" userId="a5b6ff9c-712a-4625-8978-eefb6063f8ec" providerId="ADAL" clId="{84C8B0EA-4FED-4E3E-AF0A-7D565B5EFF78}" dt="2021-01-15T14:26:29.574" v="1022" actId="207"/>
          <ac:spMkLst>
            <pc:docMk/>
            <pc:sldMk cId="3430819080" sldId="1938"/>
            <ac:spMk id="8" creationId="{D3FA0CB5-5E24-4931-AD15-614D32B23ED6}"/>
          </ac:spMkLst>
        </pc:spChg>
      </pc:sldChg>
      <pc:sldChg chg="modTransition">
        <pc:chgData name="지하람" userId="a5b6ff9c-712a-4625-8978-eefb6063f8ec" providerId="ADAL" clId="{84C8B0EA-4FED-4E3E-AF0A-7D565B5EFF78}" dt="2021-01-15T14:14:40.714" v="0"/>
        <pc:sldMkLst>
          <pc:docMk/>
          <pc:sldMk cId="3406677141" sldId="1944"/>
        </pc:sldMkLst>
      </pc:sldChg>
      <pc:sldChg chg="modSp setBg">
        <pc:chgData name="지하람" userId="a5b6ff9c-712a-4625-8978-eefb6063f8ec" providerId="ADAL" clId="{84C8B0EA-4FED-4E3E-AF0A-7D565B5EFF78}" dt="2021-01-15T14:17:46.075" v="177"/>
        <pc:sldMkLst>
          <pc:docMk/>
          <pc:sldMk cId="2378563788" sldId="1946"/>
        </pc:sldMkLst>
        <pc:spChg chg="mod">
          <ac:chgData name="지하람" userId="a5b6ff9c-712a-4625-8978-eefb6063f8ec" providerId="ADAL" clId="{84C8B0EA-4FED-4E3E-AF0A-7D565B5EFF78}" dt="2021-01-15T14:16:53.286" v="2" actId="207"/>
          <ac:spMkLst>
            <pc:docMk/>
            <pc:sldMk cId="2378563788" sldId="1946"/>
            <ac:spMk id="6" creationId="{EBEEBA55-BC48-4BF8-A6F5-4B60D93EB61C}"/>
          </ac:spMkLst>
        </pc:spChg>
        <pc:spChg chg="mod">
          <ac:chgData name="지하람" userId="a5b6ff9c-712a-4625-8978-eefb6063f8ec" providerId="ADAL" clId="{84C8B0EA-4FED-4E3E-AF0A-7D565B5EFF78}" dt="2021-01-15T14:17:27.384" v="41"/>
          <ac:spMkLst>
            <pc:docMk/>
            <pc:sldMk cId="2378563788" sldId="1946"/>
            <ac:spMk id="7" creationId="{12259596-85A7-4CCA-809A-4140D8E15B1E}"/>
          </ac:spMkLst>
        </pc:spChg>
        <pc:spChg chg="mod">
          <ac:chgData name="지하람" userId="a5b6ff9c-712a-4625-8978-eefb6063f8ec" providerId="ADAL" clId="{84C8B0EA-4FED-4E3E-AF0A-7D565B5EFF78}" dt="2021-01-15T14:17:46.075" v="177"/>
          <ac:spMkLst>
            <pc:docMk/>
            <pc:sldMk cId="2378563788" sldId="1946"/>
            <ac:spMk id="8" creationId="{D3FA0CB5-5E24-4931-AD15-614D32B23ED6}"/>
          </ac:spMkLst>
        </pc:spChg>
      </pc:sldChg>
      <pc:sldChg chg="modTransition">
        <pc:chgData name="지하람" userId="a5b6ff9c-712a-4625-8978-eefb6063f8ec" providerId="ADAL" clId="{84C8B0EA-4FED-4E3E-AF0A-7D565B5EFF78}" dt="2021-01-15T14:19:13.641" v="314"/>
        <pc:sldMkLst>
          <pc:docMk/>
          <pc:sldMk cId="2302218541" sldId="1947"/>
        </pc:sldMkLst>
      </pc:sldChg>
      <pc:sldChg chg="modTransition">
        <pc:chgData name="지하람" userId="a5b6ff9c-712a-4625-8978-eefb6063f8ec" providerId="ADAL" clId="{84C8B0EA-4FED-4E3E-AF0A-7D565B5EFF78}" dt="2021-01-15T14:19:13.641" v="314"/>
        <pc:sldMkLst>
          <pc:docMk/>
          <pc:sldMk cId="3655920801" sldId="1948"/>
        </pc:sldMkLst>
      </pc:sldChg>
      <pc:sldChg chg="modTransition">
        <pc:chgData name="지하람" userId="a5b6ff9c-712a-4625-8978-eefb6063f8ec" providerId="ADAL" clId="{84C8B0EA-4FED-4E3E-AF0A-7D565B5EFF78}" dt="2021-01-15T14:19:13.641" v="314"/>
        <pc:sldMkLst>
          <pc:docMk/>
          <pc:sldMk cId="3155273391" sldId="1949"/>
        </pc:sldMkLst>
      </pc:sldChg>
      <pc:sldChg chg="modSp setBg">
        <pc:chgData name="지하람" userId="a5b6ff9c-712a-4625-8978-eefb6063f8ec" providerId="ADAL" clId="{84C8B0EA-4FED-4E3E-AF0A-7D565B5EFF78}" dt="2021-01-15T14:19:44.268" v="318" actId="207"/>
        <pc:sldMkLst>
          <pc:docMk/>
          <pc:sldMk cId="2022423798" sldId="1955"/>
        </pc:sldMkLst>
        <pc:spChg chg="mod">
          <ac:chgData name="지하람" userId="a5b6ff9c-712a-4625-8978-eefb6063f8ec" providerId="ADAL" clId="{84C8B0EA-4FED-4E3E-AF0A-7D565B5EFF78}" dt="2021-01-15T14:19:40.133" v="316" actId="207"/>
          <ac:spMkLst>
            <pc:docMk/>
            <pc:sldMk cId="2022423798" sldId="1955"/>
            <ac:spMk id="6" creationId="{EBEEBA55-BC48-4BF8-A6F5-4B60D93EB61C}"/>
          </ac:spMkLst>
        </pc:spChg>
        <pc:spChg chg="mod">
          <ac:chgData name="지하람" userId="a5b6ff9c-712a-4625-8978-eefb6063f8ec" providerId="ADAL" clId="{84C8B0EA-4FED-4E3E-AF0A-7D565B5EFF78}" dt="2021-01-15T14:19:41.673" v="317" actId="207"/>
          <ac:spMkLst>
            <pc:docMk/>
            <pc:sldMk cId="2022423798" sldId="1955"/>
            <ac:spMk id="7" creationId="{12259596-85A7-4CCA-809A-4140D8E15B1E}"/>
          </ac:spMkLst>
        </pc:spChg>
        <pc:spChg chg="mod">
          <ac:chgData name="지하람" userId="a5b6ff9c-712a-4625-8978-eefb6063f8ec" providerId="ADAL" clId="{84C8B0EA-4FED-4E3E-AF0A-7D565B5EFF78}" dt="2021-01-15T14:19:44.268" v="318" actId="207"/>
          <ac:spMkLst>
            <pc:docMk/>
            <pc:sldMk cId="2022423798" sldId="1955"/>
            <ac:spMk id="8" creationId="{D3FA0CB5-5E24-4931-AD15-614D32B23ED6}"/>
          </ac:spMkLst>
        </pc:spChg>
      </pc:sldChg>
      <pc:sldChg chg="modSp setBg">
        <pc:chgData name="지하람" userId="a5b6ff9c-712a-4625-8978-eefb6063f8ec" providerId="ADAL" clId="{84C8B0EA-4FED-4E3E-AF0A-7D565B5EFF78}" dt="2021-01-15T14:22:32.422" v="608" actId="207"/>
        <pc:sldMkLst>
          <pc:docMk/>
          <pc:sldMk cId="2846218178" sldId="1956"/>
        </pc:sldMkLst>
        <pc:spChg chg="mod">
          <ac:chgData name="지하람" userId="a5b6ff9c-712a-4625-8978-eefb6063f8ec" providerId="ADAL" clId="{84C8B0EA-4FED-4E3E-AF0A-7D565B5EFF78}" dt="2021-01-15T14:22:28.542" v="606" actId="207"/>
          <ac:spMkLst>
            <pc:docMk/>
            <pc:sldMk cId="2846218178" sldId="1956"/>
            <ac:spMk id="6" creationId="{EBEEBA55-BC48-4BF8-A6F5-4B60D93EB61C}"/>
          </ac:spMkLst>
        </pc:spChg>
        <pc:spChg chg="mod">
          <ac:chgData name="지하람" userId="a5b6ff9c-712a-4625-8978-eefb6063f8ec" providerId="ADAL" clId="{84C8B0EA-4FED-4E3E-AF0A-7D565B5EFF78}" dt="2021-01-15T14:22:30.387" v="607" actId="207"/>
          <ac:spMkLst>
            <pc:docMk/>
            <pc:sldMk cId="2846218178" sldId="1956"/>
            <ac:spMk id="7" creationId="{12259596-85A7-4CCA-809A-4140D8E15B1E}"/>
          </ac:spMkLst>
        </pc:spChg>
        <pc:spChg chg="mod">
          <ac:chgData name="지하람" userId="a5b6ff9c-712a-4625-8978-eefb6063f8ec" providerId="ADAL" clId="{84C8B0EA-4FED-4E3E-AF0A-7D565B5EFF78}" dt="2021-01-15T14:22:32.422" v="608" actId="207"/>
          <ac:spMkLst>
            <pc:docMk/>
            <pc:sldMk cId="2846218178" sldId="1956"/>
            <ac:spMk id="8" creationId="{D3FA0CB5-5E24-4931-AD15-614D32B23ED6}"/>
          </ac:spMkLst>
        </pc:spChg>
      </pc:sldChg>
      <pc:sldChg chg="modSp setBg">
        <pc:chgData name="지하람" userId="a5b6ff9c-712a-4625-8978-eefb6063f8ec" providerId="ADAL" clId="{84C8B0EA-4FED-4E3E-AF0A-7D565B5EFF78}" dt="2021-01-15T14:22:39.315" v="612"/>
        <pc:sldMkLst>
          <pc:docMk/>
          <pc:sldMk cId="139708084" sldId="1957"/>
        </pc:sldMkLst>
        <pc:spChg chg="mod">
          <ac:chgData name="지하람" userId="a5b6ff9c-712a-4625-8978-eefb6063f8ec" providerId="ADAL" clId="{84C8B0EA-4FED-4E3E-AF0A-7D565B5EFF78}" dt="2021-01-15T14:22:34.751" v="609" actId="207"/>
          <ac:spMkLst>
            <pc:docMk/>
            <pc:sldMk cId="139708084" sldId="1957"/>
            <ac:spMk id="6" creationId="{EBEEBA55-BC48-4BF8-A6F5-4B60D93EB61C}"/>
          </ac:spMkLst>
        </pc:spChg>
        <pc:spChg chg="mod">
          <ac:chgData name="지하람" userId="a5b6ff9c-712a-4625-8978-eefb6063f8ec" providerId="ADAL" clId="{84C8B0EA-4FED-4E3E-AF0A-7D565B5EFF78}" dt="2021-01-15T14:22:36.347" v="610" actId="207"/>
          <ac:spMkLst>
            <pc:docMk/>
            <pc:sldMk cId="139708084" sldId="1957"/>
            <ac:spMk id="7" creationId="{12259596-85A7-4CCA-809A-4140D8E15B1E}"/>
          </ac:spMkLst>
        </pc:spChg>
        <pc:spChg chg="mod">
          <ac:chgData name="지하람" userId="a5b6ff9c-712a-4625-8978-eefb6063f8ec" providerId="ADAL" clId="{84C8B0EA-4FED-4E3E-AF0A-7D565B5EFF78}" dt="2021-01-15T14:22:37.571" v="611" actId="207"/>
          <ac:spMkLst>
            <pc:docMk/>
            <pc:sldMk cId="139708084" sldId="1957"/>
            <ac:spMk id="8" creationId="{D3FA0CB5-5E24-4931-AD15-614D32B23ED6}"/>
          </ac:spMkLst>
        </pc:spChg>
      </pc:sldChg>
      <pc:sldChg chg="modSp setBg">
        <pc:chgData name="지하람" userId="a5b6ff9c-712a-4625-8978-eefb6063f8ec" providerId="ADAL" clId="{84C8B0EA-4FED-4E3E-AF0A-7D565B5EFF78}" dt="2021-01-15T14:22:46.190" v="616"/>
        <pc:sldMkLst>
          <pc:docMk/>
          <pc:sldMk cId="2178462535" sldId="1958"/>
        </pc:sldMkLst>
        <pc:spChg chg="mod">
          <ac:chgData name="지하람" userId="a5b6ff9c-712a-4625-8978-eefb6063f8ec" providerId="ADAL" clId="{84C8B0EA-4FED-4E3E-AF0A-7D565B5EFF78}" dt="2021-01-15T14:22:41.263" v="613" actId="207"/>
          <ac:spMkLst>
            <pc:docMk/>
            <pc:sldMk cId="2178462535" sldId="1958"/>
            <ac:spMk id="6" creationId="{EBEEBA55-BC48-4BF8-A6F5-4B60D93EB61C}"/>
          </ac:spMkLst>
        </pc:spChg>
        <pc:spChg chg="mod">
          <ac:chgData name="지하람" userId="a5b6ff9c-712a-4625-8978-eefb6063f8ec" providerId="ADAL" clId="{84C8B0EA-4FED-4E3E-AF0A-7D565B5EFF78}" dt="2021-01-15T14:22:42.678" v="614" actId="207"/>
          <ac:spMkLst>
            <pc:docMk/>
            <pc:sldMk cId="2178462535" sldId="1958"/>
            <ac:spMk id="7" creationId="{12259596-85A7-4CCA-809A-4140D8E15B1E}"/>
          </ac:spMkLst>
        </pc:spChg>
        <pc:spChg chg="mod">
          <ac:chgData name="지하람" userId="a5b6ff9c-712a-4625-8978-eefb6063f8ec" providerId="ADAL" clId="{84C8B0EA-4FED-4E3E-AF0A-7D565B5EFF78}" dt="2021-01-15T14:22:44.307" v="615" actId="207"/>
          <ac:spMkLst>
            <pc:docMk/>
            <pc:sldMk cId="2178462535" sldId="1958"/>
            <ac:spMk id="8" creationId="{D3FA0CB5-5E24-4931-AD15-614D32B23ED6}"/>
          </ac:spMkLst>
        </pc:spChg>
      </pc:sldChg>
      <pc:sldChg chg="modSp setBg">
        <pc:chgData name="지하람" userId="a5b6ff9c-712a-4625-8978-eefb6063f8ec" providerId="ADAL" clId="{84C8B0EA-4FED-4E3E-AF0A-7D565B5EFF78}" dt="2021-01-15T14:22:55.463" v="620"/>
        <pc:sldMkLst>
          <pc:docMk/>
          <pc:sldMk cId="3161985188" sldId="1959"/>
        </pc:sldMkLst>
        <pc:spChg chg="mod">
          <ac:chgData name="지하람" userId="a5b6ff9c-712a-4625-8978-eefb6063f8ec" providerId="ADAL" clId="{84C8B0EA-4FED-4E3E-AF0A-7D565B5EFF78}" dt="2021-01-15T14:22:50.548" v="617" actId="207"/>
          <ac:spMkLst>
            <pc:docMk/>
            <pc:sldMk cId="3161985188" sldId="1959"/>
            <ac:spMk id="6" creationId="{EBEEBA55-BC48-4BF8-A6F5-4B60D93EB61C}"/>
          </ac:spMkLst>
        </pc:spChg>
        <pc:spChg chg="mod">
          <ac:chgData name="지하람" userId="a5b6ff9c-712a-4625-8978-eefb6063f8ec" providerId="ADAL" clId="{84C8B0EA-4FED-4E3E-AF0A-7D565B5EFF78}" dt="2021-01-15T14:22:51.721" v="618" actId="207"/>
          <ac:spMkLst>
            <pc:docMk/>
            <pc:sldMk cId="3161985188" sldId="1959"/>
            <ac:spMk id="7" creationId="{12259596-85A7-4CCA-809A-4140D8E15B1E}"/>
          </ac:spMkLst>
        </pc:spChg>
        <pc:spChg chg="mod">
          <ac:chgData name="지하람" userId="a5b6ff9c-712a-4625-8978-eefb6063f8ec" providerId="ADAL" clId="{84C8B0EA-4FED-4E3E-AF0A-7D565B5EFF78}" dt="2021-01-15T14:22:53.638" v="619" actId="207"/>
          <ac:spMkLst>
            <pc:docMk/>
            <pc:sldMk cId="3161985188" sldId="1959"/>
            <ac:spMk id="8" creationId="{D3FA0CB5-5E24-4931-AD15-614D32B23ED6}"/>
          </ac:spMkLst>
        </pc:spChg>
      </pc:sldChg>
      <pc:sldChg chg="modSp setBg">
        <pc:chgData name="지하람" userId="a5b6ff9c-712a-4625-8978-eefb6063f8ec" providerId="ADAL" clId="{84C8B0EA-4FED-4E3E-AF0A-7D565B5EFF78}" dt="2021-01-15T14:23:57.228" v="674" actId="207"/>
        <pc:sldMkLst>
          <pc:docMk/>
          <pc:sldMk cId="3832835692" sldId="1961"/>
        </pc:sldMkLst>
        <pc:spChg chg="mod">
          <ac:chgData name="지하람" userId="a5b6ff9c-712a-4625-8978-eefb6063f8ec" providerId="ADAL" clId="{84C8B0EA-4FED-4E3E-AF0A-7D565B5EFF78}" dt="2021-01-15T14:23:56.466" v="672" actId="207"/>
          <ac:spMkLst>
            <pc:docMk/>
            <pc:sldMk cId="3832835692" sldId="1961"/>
            <ac:spMk id="6" creationId="{EBEEBA55-BC48-4BF8-A6F5-4B60D93EB61C}"/>
          </ac:spMkLst>
        </pc:spChg>
        <pc:spChg chg="mod">
          <ac:chgData name="지하람" userId="a5b6ff9c-712a-4625-8978-eefb6063f8ec" providerId="ADAL" clId="{84C8B0EA-4FED-4E3E-AF0A-7D565B5EFF78}" dt="2021-01-15T14:23:56.810" v="673" actId="207"/>
          <ac:spMkLst>
            <pc:docMk/>
            <pc:sldMk cId="3832835692" sldId="1961"/>
            <ac:spMk id="7" creationId="{12259596-85A7-4CCA-809A-4140D8E15B1E}"/>
          </ac:spMkLst>
        </pc:spChg>
        <pc:spChg chg="mod">
          <ac:chgData name="지하람" userId="a5b6ff9c-712a-4625-8978-eefb6063f8ec" providerId="ADAL" clId="{84C8B0EA-4FED-4E3E-AF0A-7D565B5EFF78}" dt="2021-01-15T14:23:57.228" v="674" actId="207"/>
          <ac:spMkLst>
            <pc:docMk/>
            <pc:sldMk cId="3832835692" sldId="1961"/>
            <ac:spMk id="8" creationId="{D3FA0CB5-5E24-4931-AD15-614D32B23ED6}"/>
          </ac:spMkLst>
        </pc:spChg>
      </pc:sldChg>
      <pc:sldChg chg="modSp setBg">
        <pc:chgData name="지하람" userId="a5b6ff9c-712a-4625-8978-eefb6063f8ec" providerId="ADAL" clId="{84C8B0EA-4FED-4E3E-AF0A-7D565B5EFF78}" dt="2021-01-15T14:23:59.970" v="677" actId="207"/>
        <pc:sldMkLst>
          <pc:docMk/>
          <pc:sldMk cId="3086877086" sldId="1962"/>
        </pc:sldMkLst>
        <pc:spChg chg="mod">
          <ac:chgData name="지하람" userId="a5b6ff9c-712a-4625-8978-eefb6063f8ec" providerId="ADAL" clId="{84C8B0EA-4FED-4E3E-AF0A-7D565B5EFF78}" dt="2021-01-15T14:23:59.455" v="675" actId="207"/>
          <ac:spMkLst>
            <pc:docMk/>
            <pc:sldMk cId="3086877086" sldId="1962"/>
            <ac:spMk id="6" creationId="{EBEEBA55-BC48-4BF8-A6F5-4B60D93EB61C}"/>
          </ac:spMkLst>
        </pc:spChg>
        <pc:spChg chg="mod">
          <ac:chgData name="지하람" userId="a5b6ff9c-712a-4625-8978-eefb6063f8ec" providerId="ADAL" clId="{84C8B0EA-4FED-4E3E-AF0A-7D565B5EFF78}" dt="2021-01-15T14:23:59.595" v="676" actId="207"/>
          <ac:spMkLst>
            <pc:docMk/>
            <pc:sldMk cId="3086877086" sldId="1962"/>
            <ac:spMk id="7" creationId="{12259596-85A7-4CCA-809A-4140D8E15B1E}"/>
          </ac:spMkLst>
        </pc:spChg>
        <pc:spChg chg="mod">
          <ac:chgData name="지하람" userId="a5b6ff9c-712a-4625-8978-eefb6063f8ec" providerId="ADAL" clId="{84C8B0EA-4FED-4E3E-AF0A-7D565B5EFF78}" dt="2021-01-15T14:23:59.970" v="677" actId="207"/>
          <ac:spMkLst>
            <pc:docMk/>
            <pc:sldMk cId="3086877086" sldId="1962"/>
            <ac:spMk id="8" creationId="{D3FA0CB5-5E24-4931-AD15-614D32B23ED6}"/>
          </ac:spMkLst>
        </pc:spChg>
      </pc:sldChg>
      <pc:sldChg chg="modSp setBg">
        <pc:chgData name="지하람" userId="a5b6ff9c-712a-4625-8978-eefb6063f8ec" providerId="ADAL" clId="{84C8B0EA-4FED-4E3E-AF0A-7D565B5EFF78}" dt="2021-01-15T14:23:54.156" v="671" actId="207"/>
        <pc:sldMkLst>
          <pc:docMk/>
          <pc:sldMk cId="1100800972" sldId="1963"/>
        </pc:sldMkLst>
        <pc:spChg chg="mod">
          <ac:chgData name="지하람" userId="a5b6ff9c-712a-4625-8978-eefb6063f8ec" providerId="ADAL" clId="{84C8B0EA-4FED-4E3E-AF0A-7D565B5EFF78}" dt="2021-01-15T14:23:49.809" v="669" actId="207"/>
          <ac:spMkLst>
            <pc:docMk/>
            <pc:sldMk cId="1100800972" sldId="1963"/>
            <ac:spMk id="6" creationId="{EBEEBA55-BC48-4BF8-A6F5-4B60D93EB61C}"/>
          </ac:spMkLst>
        </pc:spChg>
        <pc:spChg chg="mod">
          <ac:chgData name="지하람" userId="a5b6ff9c-712a-4625-8978-eefb6063f8ec" providerId="ADAL" clId="{84C8B0EA-4FED-4E3E-AF0A-7D565B5EFF78}" dt="2021-01-15T14:23:51.680" v="670" actId="207"/>
          <ac:spMkLst>
            <pc:docMk/>
            <pc:sldMk cId="1100800972" sldId="1963"/>
            <ac:spMk id="7" creationId="{12259596-85A7-4CCA-809A-4140D8E15B1E}"/>
          </ac:spMkLst>
        </pc:spChg>
        <pc:spChg chg="mod">
          <ac:chgData name="지하람" userId="a5b6ff9c-712a-4625-8978-eefb6063f8ec" providerId="ADAL" clId="{84C8B0EA-4FED-4E3E-AF0A-7D565B5EFF78}" dt="2021-01-15T14:23:54.156" v="671" actId="207"/>
          <ac:spMkLst>
            <pc:docMk/>
            <pc:sldMk cId="1100800972" sldId="1963"/>
            <ac:spMk id="8" creationId="{D3FA0CB5-5E24-4931-AD15-614D32B23ED6}"/>
          </ac:spMkLst>
        </pc:spChg>
      </pc:sldChg>
      <pc:sldChg chg="add modTransition">
        <pc:chgData name="지하람" userId="a5b6ff9c-712a-4625-8978-eefb6063f8ec" providerId="ADAL" clId="{84C8B0EA-4FED-4E3E-AF0A-7D565B5EFF78}" dt="2021-01-15T14:19:13.641" v="314"/>
        <pc:sldMkLst>
          <pc:docMk/>
          <pc:sldMk cId="1514047231" sldId="1964"/>
        </pc:sldMkLst>
      </pc:sldChg>
      <pc:sldChg chg="modSp add">
        <pc:chgData name="지하람" userId="a5b6ff9c-712a-4625-8978-eefb6063f8ec" providerId="ADAL" clId="{84C8B0EA-4FED-4E3E-AF0A-7D565B5EFF78}" dt="2021-01-15T14:18:56.350" v="309" actId="20577"/>
        <pc:sldMkLst>
          <pc:docMk/>
          <pc:sldMk cId="4188415442" sldId="1965"/>
        </pc:sldMkLst>
        <pc:spChg chg="mod">
          <ac:chgData name="지하람" userId="a5b6ff9c-712a-4625-8978-eefb6063f8ec" providerId="ADAL" clId="{84C8B0EA-4FED-4E3E-AF0A-7D565B5EFF78}" dt="2021-01-15T14:18:56.350" v="309" actId="20577"/>
          <ac:spMkLst>
            <pc:docMk/>
            <pc:sldMk cId="4188415442" sldId="1965"/>
            <ac:spMk id="8" creationId="{D3FA0CB5-5E24-4931-AD15-614D32B23ED6}"/>
          </ac:spMkLst>
        </pc:spChg>
      </pc:sldChg>
      <pc:sldChg chg="modSp add">
        <pc:chgData name="지하람" userId="a5b6ff9c-712a-4625-8978-eefb6063f8ec" providerId="ADAL" clId="{84C8B0EA-4FED-4E3E-AF0A-7D565B5EFF78}" dt="2021-01-15T14:19:01.438" v="313" actId="20577"/>
        <pc:sldMkLst>
          <pc:docMk/>
          <pc:sldMk cId="3369528245" sldId="1966"/>
        </pc:sldMkLst>
        <pc:spChg chg="mod">
          <ac:chgData name="지하람" userId="a5b6ff9c-712a-4625-8978-eefb6063f8ec" providerId="ADAL" clId="{84C8B0EA-4FED-4E3E-AF0A-7D565B5EFF78}" dt="2021-01-15T14:19:01.438" v="313" actId="20577"/>
          <ac:spMkLst>
            <pc:docMk/>
            <pc:sldMk cId="3369528245" sldId="1966"/>
            <ac:spMk id="8" creationId="{D3FA0CB5-5E24-4931-AD15-614D32B23ED6}"/>
          </ac:spMkLst>
        </pc:spChg>
      </pc:sldChg>
      <pc:sldChg chg="modSp add ord setBg">
        <pc:chgData name="지하람" userId="a5b6ff9c-712a-4625-8978-eefb6063f8ec" providerId="ADAL" clId="{84C8B0EA-4FED-4E3E-AF0A-7D565B5EFF78}" dt="2021-01-15T14:19:57.165" v="325" actId="207"/>
        <pc:sldMkLst>
          <pc:docMk/>
          <pc:sldMk cId="1569517881" sldId="1967"/>
        </pc:sldMkLst>
        <pc:spChg chg="mod">
          <ac:chgData name="지하람" userId="a5b6ff9c-712a-4625-8978-eefb6063f8ec" providerId="ADAL" clId="{84C8B0EA-4FED-4E3E-AF0A-7D565B5EFF78}" dt="2021-01-15T14:19:54.123" v="323" actId="207"/>
          <ac:spMkLst>
            <pc:docMk/>
            <pc:sldMk cId="1569517881" sldId="1967"/>
            <ac:spMk id="6" creationId="{EBEEBA55-BC48-4BF8-A6F5-4B60D93EB61C}"/>
          </ac:spMkLst>
        </pc:spChg>
        <pc:spChg chg="mod">
          <ac:chgData name="지하람" userId="a5b6ff9c-712a-4625-8978-eefb6063f8ec" providerId="ADAL" clId="{84C8B0EA-4FED-4E3E-AF0A-7D565B5EFF78}" dt="2021-01-15T14:19:55.677" v="324" actId="207"/>
          <ac:spMkLst>
            <pc:docMk/>
            <pc:sldMk cId="1569517881" sldId="1967"/>
            <ac:spMk id="7" creationId="{12259596-85A7-4CCA-809A-4140D8E15B1E}"/>
          </ac:spMkLst>
        </pc:spChg>
        <pc:spChg chg="mod">
          <ac:chgData name="지하람" userId="a5b6ff9c-712a-4625-8978-eefb6063f8ec" providerId="ADAL" clId="{84C8B0EA-4FED-4E3E-AF0A-7D565B5EFF78}" dt="2021-01-15T14:19:57.165" v="325" actId="207"/>
          <ac:spMkLst>
            <pc:docMk/>
            <pc:sldMk cId="1569517881" sldId="1967"/>
            <ac:spMk id="8" creationId="{D3FA0CB5-5E24-4931-AD15-614D32B23ED6}"/>
          </ac:spMkLst>
        </pc:spChg>
      </pc:sldChg>
      <pc:sldChg chg="add">
        <pc:chgData name="지하람" userId="a5b6ff9c-712a-4625-8978-eefb6063f8ec" providerId="ADAL" clId="{84C8B0EA-4FED-4E3E-AF0A-7D565B5EFF78}" dt="2021-01-15T14:19:48.728" v="320"/>
        <pc:sldMkLst>
          <pc:docMk/>
          <pc:sldMk cId="1233424084" sldId="1968"/>
        </pc:sldMkLst>
      </pc:sldChg>
      <pc:sldChg chg="modSp add">
        <pc:chgData name="지하람" userId="a5b6ff9c-712a-4625-8978-eefb6063f8ec" providerId="ADAL" clId="{84C8B0EA-4FED-4E3E-AF0A-7D565B5EFF78}" dt="2021-01-15T14:21:05.898" v="440"/>
        <pc:sldMkLst>
          <pc:docMk/>
          <pc:sldMk cId="3720000888" sldId="1969"/>
        </pc:sldMkLst>
        <pc:spChg chg="mod">
          <ac:chgData name="지하람" userId="a5b6ff9c-712a-4625-8978-eefb6063f8ec" providerId="ADAL" clId="{84C8B0EA-4FED-4E3E-AF0A-7D565B5EFF78}" dt="2021-01-15T14:20:38.148" v="345"/>
          <ac:spMkLst>
            <pc:docMk/>
            <pc:sldMk cId="3720000888" sldId="1969"/>
            <ac:spMk id="7" creationId="{12259596-85A7-4CCA-809A-4140D8E15B1E}"/>
          </ac:spMkLst>
        </pc:spChg>
        <pc:spChg chg="mod">
          <ac:chgData name="지하람" userId="a5b6ff9c-712a-4625-8978-eefb6063f8ec" providerId="ADAL" clId="{84C8B0EA-4FED-4E3E-AF0A-7D565B5EFF78}" dt="2021-01-15T14:21:05.898" v="440"/>
          <ac:spMkLst>
            <pc:docMk/>
            <pc:sldMk cId="3720000888" sldId="1969"/>
            <ac:spMk id="8" creationId="{D3FA0CB5-5E24-4931-AD15-614D32B23ED6}"/>
          </ac:spMkLst>
        </pc:spChg>
      </pc:sldChg>
      <pc:sldChg chg="modSp add">
        <pc:chgData name="지하람" userId="a5b6ff9c-712a-4625-8978-eefb6063f8ec" providerId="ADAL" clId="{84C8B0EA-4FED-4E3E-AF0A-7D565B5EFF78}" dt="2021-01-15T14:21:31.210" v="536"/>
        <pc:sldMkLst>
          <pc:docMk/>
          <pc:sldMk cId="2794286022" sldId="1970"/>
        </pc:sldMkLst>
        <pc:spChg chg="mod">
          <ac:chgData name="지하람" userId="a5b6ff9c-712a-4625-8978-eefb6063f8ec" providerId="ADAL" clId="{84C8B0EA-4FED-4E3E-AF0A-7D565B5EFF78}" dt="2021-01-15T14:21:31.210" v="536"/>
          <ac:spMkLst>
            <pc:docMk/>
            <pc:sldMk cId="2794286022" sldId="1970"/>
            <ac:spMk id="8" creationId="{D3FA0CB5-5E24-4931-AD15-614D32B23ED6}"/>
          </ac:spMkLst>
        </pc:spChg>
      </pc:sldChg>
      <pc:sldChg chg="modSp add">
        <pc:chgData name="지하람" userId="a5b6ff9c-712a-4625-8978-eefb6063f8ec" providerId="ADAL" clId="{84C8B0EA-4FED-4E3E-AF0A-7D565B5EFF78}" dt="2021-01-15T14:21:49.562" v="550"/>
        <pc:sldMkLst>
          <pc:docMk/>
          <pc:sldMk cId="3901354609" sldId="1971"/>
        </pc:sldMkLst>
        <pc:spChg chg="mod">
          <ac:chgData name="지하람" userId="a5b6ff9c-712a-4625-8978-eefb6063f8ec" providerId="ADAL" clId="{84C8B0EA-4FED-4E3E-AF0A-7D565B5EFF78}" dt="2021-01-15T14:21:49.562" v="550"/>
          <ac:spMkLst>
            <pc:docMk/>
            <pc:sldMk cId="3901354609" sldId="1971"/>
            <ac:spMk id="8" creationId="{D3FA0CB5-5E24-4931-AD15-614D32B23ED6}"/>
          </ac:spMkLst>
        </pc:spChg>
      </pc:sldChg>
      <pc:sldChg chg="modSp add">
        <pc:chgData name="지하람" userId="a5b6ff9c-712a-4625-8978-eefb6063f8ec" providerId="ADAL" clId="{84C8B0EA-4FED-4E3E-AF0A-7D565B5EFF78}" dt="2021-01-15T14:21:56.413" v="566"/>
        <pc:sldMkLst>
          <pc:docMk/>
          <pc:sldMk cId="716586347" sldId="1972"/>
        </pc:sldMkLst>
        <pc:spChg chg="mod">
          <ac:chgData name="지하람" userId="a5b6ff9c-712a-4625-8978-eefb6063f8ec" providerId="ADAL" clId="{84C8B0EA-4FED-4E3E-AF0A-7D565B5EFF78}" dt="2021-01-15T14:21:56.413" v="566"/>
          <ac:spMkLst>
            <pc:docMk/>
            <pc:sldMk cId="716586347" sldId="1972"/>
            <ac:spMk id="8" creationId="{D3FA0CB5-5E24-4931-AD15-614D32B23ED6}"/>
          </ac:spMkLst>
        </pc:spChg>
      </pc:sldChg>
      <pc:sldChg chg="modSp add">
        <pc:chgData name="지하람" userId="a5b6ff9c-712a-4625-8978-eefb6063f8ec" providerId="ADAL" clId="{84C8B0EA-4FED-4E3E-AF0A-7D565B5EFF78}" dt="2021-01-15T14:22:10.076" v="586"/>
        <pc:sldMkLst>
          <pc:docMk/>
          <pc:sldMk cId="3935269817" sldId="1973"/>
        </pc:sldMkLst>
        <pc:spChg chg="mod">
          <ac:chgData name="지하람" userId="a5b6ff9c-712a-4625-8978-eefb6063f8ec" providerId="ADAL" clId="{84C8B0EA-4FED-4E3E-AF0A-7D565B5EFF78}" dt="2021-01-15T14:22:10.076" v="586"/>
          <ac:spMkLst>
            <pc:docMk/>
            <pc:sldMk cId="3935269817" sldId="1973"/>
            <ac:spMk id="8" creationId="{D3FA0CB5-5E24-4931-AD15-614D32B23ED6}"/>
          </ac:spMkLst>
        </pc:spChg>
      </pc:sldChg>
      <pc:sldChg chg="modSp add">
        <pc:chgData name="지하람" userId="a5b6ff9c-712a-4625-8978-eefb6063f8ec" providerId="ADAL" clId="{84C8B0EA-4FED-4E3E-AF0A-7D565B5EFF78}" dt="2021-01-15T14:22:17.140" v="604"/>
        <pc:sldMkLst>
          <pc:docMk/>
          <pc:sldMk cId="95309490" sldId="1974"/>
        </pc:sldMkLst>
        <pc:spChg chg="mod">
          <ac:chgData name="지하람" userId="a5b6ff9c-712a-4625-8978-eefb6063f8ec" providerId="ADAL" clId="{84C8B0EA-4FED-4E3E-AF0A-7D565B5EFF78}" dt="2021-01-15T14:22:17.140" v="604"/>
          <ac:spMkLst>
            <pc:docMk/>
            <pc:sldMk cId="95309490" sldId="1974"/>
            <ac:spMk id="8" creationId="{D3FA0CB5-5E24-4931-AD15-614D32B23ED6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2458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81000" y="685800"/>
            <a:ext cx="6096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126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noProof="0"/>
              <a:t>마스터 텍스트 스타일을 편집합니다</a:t>
            </a:r>
          </a:p>
          <a:p>
            <a:pPr lvl="1"/>
            <a:r>
              <a:rPr lang="ko-KR" altLang="en-US" noProof="0"/>
              <a:t>둘째 수준</a:t>
            </a:r>
          </a:p>
          <a:p>
            <a:pPr lvl="2"/>
            <a:r>
              <a:rPr lang="ko-KR" altLang="en-US" noProof="0"/>
              <a:t>셋째 수준</a:t>
            </a:r>
          </a:p>
          <a:p>
            <a:pPr lvl="3"/>
            <a:r>
              <a:rPr lang="ko-KR" altLang="en-US" noProof="0"/>
              <a:t>넷째 수준</a:t>
            </a:r>
          </a:p>
          <a:p>
            <a:pPr lvl="4"/>
            <a:r>
              <a:rPr lang="ko-KR" altLang="en-US" noProof="0"/>
              <a:t>다섯째 수준</a:t>
            </a:r>
          </a:p>
        </p:txBody>
      </p:sp>
      <p:sp>
        <p:nvSpPr>
          <p:cNvPr id="1127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1127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26FA78CD-5D77-4E37-9194-F0364187A994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346178993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latinLnBrk="1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1pPr>
    <a:lvl2pPr marL="456768" algn="l" rtl="0" eaLnBrk="0" fontAlgn="base" latinLnBrk="1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2pPr>
    <a:lvl3pPr marL="913539" algn="l" rtl="0" eaLnBrk="0" fontAlgn="base" latinLnBrk="1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3pPr>
    <a:lvl4pPr marL="1370315" algn="l" rtl="0" eaLnBrk="0" fontAlgn="base" latinLnBrk="1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4pPr>
    <a:lvl5pPr marL="1827085" algn="l" rtl="0" eaLnBrk="0" fontAlgn="base" latinLnBrk="1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5pPr>
    <a:lvl6pPr marL="2283854" algn="l" defTabSz="913539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0629" algn="l" defTabSz="913539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197395" algn="l" defTabSz="913539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4170" algn="l" defTabSz="913539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6FA78CD-5D77-4E37-9194-F0364187A994}" type="slidenum">
              <a:rPr lang="en-US" altLang="ko-KR" smtClean="0"/>
              <a:pPr>
                <a:defRPr/>
              </a:pPr>
              <a:t>1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143595693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6FA78CD-5D77-4E37-9194-F0364187A994}" type="slidenum">
              <a:rPr lang="en-US" altLang="ko-KR" smtClean="0"/>
              <a:pPr>
                <a:defRPr/>
              </a:pPr>
              <a:t>37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379227253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F16FDB8-604E-4BE2-A957-D744E861979B}" type="slidenum">
              <a:rPr lang="en-US" altLang="ko-KR" smtClean="0"/>
              <a:pPr/>
              <a:t>38</a:t>
            </a:fld>
            <a:endParaRPr lang="en-US" altLang="ko-KR"/>
          </a:p>
        </p:txBody>
      </p:sp>
      <p:sp>
        <p:nvSpPr>
          <p:cNvPr id="266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266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ko-KR" altLang="en-US" dirty="0"/>
              <a:t>마우스 오른쪽 클릭 후 텍스트편집</a:t>
            </a:r>
            <a:r>
              <a:rPr lang="en-US" altLang="ko-KR" dirty="0"/>
              <a:t>(</a:t>
            </a:r>
            <a:r>
              <a:rPr lang="ko-KR" altLang="en-US" dirty="0"/>
              <a:t>문자열추가</a:t>
            </a:r>
            <a:r>
              <a:rPr lang="en-US" altLang="ko-KR" dirty="0"/>
              <a:t>) </a:t>
            </a:r>
            <a:r>
              <a:rPr lang="ko-KR" altLang="en-US" dirty="0"/>
              <a:t>버튼 </a:t>
            </a:r>
            <a:r>
              <a:rPr lang="ko-KR" altLang="en-US" dirty="0" err="1"/>
              <a:t>누른후</a:t>
            </a:r>
            <a:r>
              <a:rPr lang="ko-KR" altLang="en-US" dirty="0"/>
              <a:t> 텍스트 삽입 바랍니다</a:t>
            </a: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6FA78CD-5D77-4E37-9194-F0364187A994}" type="slidenum">
              <a:rPr lang="en-US" altLang="ko-KR" smtClean="0"/>
              <a:pPr>
                <a:defRPr/>
              </a:pPr>
              <a:t>39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92737857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6FA78CD-5D77-4E37-9194-F0364187A994}" type="slidenum">
              <a:rPr lang="en-US" altLang="ko-KR" smtClean="0"/>
              <a:pPr>
                <a:defRPr/>
              </a:pPr>
              <a:t>40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13756606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6FA78CD-5D77-4E37-9194-F0364187A994}" type="slidenum">
              <a:rPr lang="en-US" altLang="ko-KR" smtClean="0"/>
              <a:pPr>
                <a:defRPr/>
              </a:pPr>
              <a:t>41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122567377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01C1D0-3129-4D21-878A-A5627534DD7A}" type="slidenum">
              <a:rPr lang="ko-KR" altLang="en-US">
                <a:solidFill>
                  <a:prstClr val="black"/>
                </a:solidFill>
              </a:rPr>
              <a:pPr/>
              <a:t>16</a:t>
            </a:fld>
            <a:endParaRPr lang="ko-KR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127442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6FA78CD-5D77-4E37-9194-F0364187A994}" type="slidenum">
              <a:rPr lang="en-US" altLang="ko-KR" smtClean="0">
                <a:solidFill>
                  <a:prstClr val="black"/>
                </a:solidFill>
              </a:rPr>
              <a:pPr>
                <a:defRPr/>
              </a:pPr>
              <a:t>18</a:t>
            </a:fld>
            <a:endParaRPr lang="en-US" altLang="ko-K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314782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6FA78CD-5D77-4E37-9194-F0364187A994}" type="slidenum">
              <a:rPr lang="en-US" altLang="ko-KR" smtClean="0"/>
              <a:pPr>
                <a:defRPr/>
              </a:pPr>
              <a:t>19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212672512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6FA78CD-5D77-4E37-9194-F0364187A994}" type="slidenum">
              <a:rPr lang="en-US" altLang="ko-KR" smtClean="0"/>
              <a:pPr>
                <a:defRPr/>
              </a:pPr>
              <a:t>20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73433209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6FA78CD-5D77-4E37-9194-F0364187A994}" type="slidenum">
              <a:rPr lang="en-US" altLang="ko-KR" smtClean="0"/>
              <a:pPr>
                <a:defRPr/>
              </a:pPr>
              <a:t>21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394307292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6FA78CD-5D77-4E37-9194-F0364187A994}" type="slidenum">
              <a:rPr lang="en-US" altLang="ko-KR" smtClean="0"/>
              <a:pPr>
                <a:defRPr/>
              </a:pPr>
              <a:t>22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368365126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6FA78CD-5D77-4E37-9194-F0364187A994}" type="slidenum">
              <a:rPr lang="en-US" altLang="ko-KR" smtClean="0"/>
              <a:pPr>
                <a:defRPr/>
              </a:pPr>
              <a:t>31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184530640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6FA78CD-5D77-4E37-9194-F0364187A994}" type="slidenum">
              <a:rPr lang="en-US" altLang="ko-KR" smtClean="0">
                <a:solidFill>
                  <a:prstClr val="black"/>
                </a:solidFill>
              </a:rPr>
              <a:pPr>
                <a:defRPr/>
              </a:pPr>
              <a:t>34</a:t>
            </a:fld>
            <a:endParaRPr lang="en-US" altLang="ko-K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1964452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304801" y="228600"/>
            <a:ext cx="11594592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53" tIns="45678" rIns="91353" bIns="45678"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82221" y="5353963"/>
            <a:ext cx="11631168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600200"/>
            <a:ext cx="103632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556001"/>
            <a:ext cx="85344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675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351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02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70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379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05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731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407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/>
              <a:t>마스터 부제목 스타일 편집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49A16D-5B01-42ED-B548-B0D5BCB0E112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A46E17-8654-4CC1-8B6B-6A711FA979DF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914400" y="2130449"/>
            <a:ext cx="103632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2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43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58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72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8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01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16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99F8B2-8829-442A-8382-0899B3F80D43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2021-05-01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95E6D4-1C09-48B3-A347-81E667B3FCDE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0102200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99F8B2-8829-442A-8382-0899B3F80D43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2021-05-01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95E6D4-1C09-48B3-A347-81E667B3FCDE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8332433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963084" y="4406924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963084" y="2906722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145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29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435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58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72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2872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017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162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99F8B2-8829-442A-8382-0899B3F80D43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2021-05-01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95E6D4-1C09-48B3-A347-81E667B3FCDE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5403868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609601" y="1600207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6197600" y="1600207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99F8B2-8829-442A-8382-0899B3F80D43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2021-05-01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95E6D4-1C09-48B3-A347-81E667B3FCDE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2992303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609604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45" indent="0">
              <a:buNone/>
              <a:defRPr sz="2000" b="1"/>
            </a:lvl2pPr>
            <a:lvl3pPr marL="914290" indent="0">
              <a:buNone/>
              <a:defRPr sz="1800" b="1"/>
            </a:lvl3pPr>
            <a:lvl4pPr marL="1371435" indent="0">
              <a:buNone/>
              <a:defRPr sz="1600" b="1"/>
            </a:lvl4pPr>
            <a:lvl5pPr marL="1828581" indent="0">
              <a:buNone/>
              <a:defRPr sz="1600" b="1"/>
            </a:lvl5pPr>
            <a:lvl6pPr marL="2285726" indent="0">
              <a:buNone/>
              <a:defRPr sz="1600" b="1"/>
            </a:lvl6pPr>
            <a:lvl7pPr marL="2742872" indent="0">
              <a:buNone/>
              <a:defRPr sz="1600" b="1"/>
            </a:lvl7pPr>
            <a:lvl8pPr marL="3200017" indent="0">
              <a:buNone/>
              <a:defRPr sz="1600" b="1"/>
            </a:lvl8pPr>
            <a:lvl9pPr marL="3657162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609604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6193384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45" indent="0">
              <a:buNone/>
              <a:defRPr sz="2000" b="1"/>
            </a:lvl2pPr>
            <a:lvl3pPr marL="914290" indent="0">
              <a:buNone/>
              <a:defRPr sz="1800" b="1"/>
            </a:lvl3pPr>
            <a:lvl4pPr marL="1371435" indent="0">
              <a:buNone/>
              <a:defRPr sz="1600" b="1"/>
            </a:lvl4pPr>
            <a:lvl5pPr marL="1828581" indent="0">
              <a:buNone/>
              <a:defRPr sz="1600" b="1"/>
            </a:lvl5pPr>
            <a:lvl6pPr marL="2285726" indent="0">
              <a:buNone/>
              <a:defRPr sz="1600" b="1"/>
            </a:lvl6pPr>
            <a:lvl7pPr marL="2742872" indent="0">
              <a:buNone/>
              <a:defRPr sz="1600" b="1"/>
            </a:lvl7pPr>
            <a:lvl8pPr marL="3200017" indent="0">
              <a:buNone/>
              <a:defRPr sz="1600" b="1"/>
            </a:lvl8pPr>
            <a:lvl9pPr marL="3657162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6193384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99F8B2-8829-442A-8382-0899B3F80D43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2021-05-01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95E6D4-1C09-48B3-A347-81E667B3FCDE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1055342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99F8B2-8829-442A-8382-0899B3F80D43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2021-05-01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95E6D4-1C09-48B3-A347-81E667B3FCDE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503839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99F8B2-8829-442A-8382-0899B3F80D43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2021-05-01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95E6D4-1C09-48B3-A347-81E667B3FCDE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6115960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609603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4766737" y="273074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609603" y="1435103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145" indent="0">
              <a:buNone/>
              <a:defRPr sz="1200"/>
            </a:lvl2pPr>
            <a:lvl3pPr marL="914290" indent="0">
              <a:buNone/>
              <a:defRPr sz="1000"/>
            </a:lvl3pPr>
            <a:lvl4pPr marL="1371435" indent="0">
              <a:buNone/>
              <a:defRPr sz="900"/>
            </a:lvl4pPr>
            <a:lvl5pPr marL="1828581" indent="0">
              <a:buNone/>
              <a:defRPr sz="900"/>
            </a:lvl5pPr>
            <a:lvl6pPr marL="2285726" indent="0">
              <a:buNone/>
              <a:defRPr sz="900"/>
            </a:lvl6pPr>
            <a:lvl7pPr marL="2742872" indent="0">
              <a:buNone/>
              <a:defRPr sz="900"/>
            </a:lvl7pPr>
            <a:lvl8pPr marL="3200017" indent="0">
              <a:buNone/>
              <a:defRPr sz="900"/>
            </a:lvl8pPr>
            <a:lvl9pPr marL="3657162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99F8B2-8829-442A-8382-0899B3F80D43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2021-05-01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95E6D4-1C09-48B3-A347-81E667B3FCDE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8499469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145" indent="0">
              <a:buNone/>
              <a:defRPr sz="2800"/>
            </a:lvl2pPr>
            <a:lvl3pPr marL="914290" indent="0">
              <a:buNone/>
              <a:defRPr sz="2400"/>
            </a:lvl3pPr>
            <a:lvl4pPr marL="1371435" indent="0">
              <a:buNone/>
              <a:defRPr sz="2000"/>
            </a:lvl4pPr>
            <a:lvl5pPr marL="1828581" indent="0">
              <a:buNone/>
              <a:defRPr sz="2000"/>
            </a:lvl5pPr>
            <a:lvl6pPr marL="2285726" indent="0">
              <a:buNone/>
              <a:defRPr sz="2000"/>
            </a:lvl6pPr>
            <a:lvl7pPr marL="2742872" indent="0">
              <a:buNone/>
              <a:defRPr sz="2000"/>
            </a:lvl7pPr>
            <a:lvl8pPr marL="3200017" indent="0">
              <a:buNone/>
              <a:defRPr sz="2000"/>
            </a:lvl8pPr>
            <a:lvl9pPr marL="3657162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145" indent="0">
              <a:buNone/>
              <a:defRPr sz="1200"/>
            </a:lvl2pPr>
            <a:lvl3pPr marL="914290" indent="0">
              <a:buNone/>
              <a:defRPr sz="1000"/>
            </a:lvl3pPr>
            <a:lvl4pPr marL="1371435" indent="0">
              <a:buNone/>
              <a:defRPr sz="900"/>
            </a:lvl4pPr>
            <a:lvl5pPr marL="1828581" indent="0">
              <a:buNone/>
              <a:defRPr sz="900"/>
            </a:lvl5pPr>
            <a:lvl6pPr marL="2285726" indent="0">
              <a:buNone/>
              <a:defRPr sz="900"/>
            </a:lvl6pPr>
            <a:lvl7pPr marL="2742872" indent="0">
              <a:buNone/>
              <a:defRPr sz="900"/>
            </a:lvl7pPr>
            <a:lvl8pPr marL="3200017" indent="0">
              <a:buNone/>
              <a:defRPr sz="900"/>
            </a:lvl8pPr>
            <a:lvl9pPr marL="3657162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99F8B2-8829-442A-8382-0899B3F80D43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2021-05-01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95E6D4-1C09-48B3-A347-81E667B3FCDE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8248544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99F8B2-8829-442A-8382-0899B3F80D43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2021-05-01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95E6D4-1C09-48B3-A347-81E667B3FCDE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63893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304801" y="228600"/>
            <a:ext cx="11594592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53" tIns="45678" rIns="91353" bIns="45678"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A0A3D3-7515-4D71-AE61-FA83072FD827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82221" y="714191"/>
            <a:ext cx="11631168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1447824"/>
            <a:ext cx="27432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1447800"/>
            <a:ext cx="80264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</p:spTree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8839200" y="274662"/>
            <a:ext cx="27432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609600" y="274662"/>
            <a:ext cx="80264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99F8B2-8829-442A-8382-0899B3F80D43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2021-05-01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95E6D4-1C09-48B3-A347-81E667B3FCDE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1322749"/>
      </p:ext>
    </p:extLst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A75002-7A25-4CD4-8043-DC77D58346BB}" type="datetimeFigureOut">
              <a:rPr lang="ko-KR" altLang="en-US">
                <a:solidFill>
                  <a:prstClr val="black">
                    <a:tint val="75000"/>
                  </a:prstClr>
                </a:solidFill>
              </a:rPr>
              <a:pPr/>
              <a:t>2021-05-01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75DD2C-5D8C-4CC1-B3A4-C77590BC4F00}" type="slidenum">
              <a:rPr lang="ko-KR" alt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2051342"/>
      </p:ext>
    </p:extLst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A75002-7A25-4CD4-8043-DC77D58346BB}" type="datetimeFigureOut">
              <a:rPr lang="ko-KR" altLang="en-US">
                <a:solidFill>
                  <a:prstClr val="black">
                    <a:tint val="75000"/>
                  </a:prstClr>
                </a:solidFill>
              </a:rPr>
              <a:pPr/>
              <a:t>2021-05-01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75DD2C-5D8C-4CC1-B3A4-C77590BC4F00}" type="slidenum">
              <a:rPr lang="ko-KR" alt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9099533"/>
      </p:ext>
    </p:extLst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A75002-7A25-4CD4-8043-DC77D58346BB}" type="datetimeFigureOut">
              <a:rPr lang="ko-KR" altLang="en-US">
                <a:solidFill>
                  <a:prstClr val="black">
                    <a:tint val="75000"/>
                  </a:prstClr>
                </a:solidFill>
              </a:rPr>
              <a:pPr/>
              <a:t>2021-05-01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75DD2C-5D8C-4CC1-B3A4-C77590BC4F00}" type="slidenum">
              <a:rPr lang="ko-KR" alt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6629863"/>
      </p:ext>
    </p:extLst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A75002-7A25-4CD4-8043-DC77D58346BB}" type="datetimeFigureOut">
              <a:rPr lang="ko-KR" altLang="en-US">
                <a:solidFill>
                  <a:prstClr val="black">
                    <a:tint val="75000"/>
                  </a:prstClr>
                </a:solidFill>
              </a:rPr>
              <a:pPr/>
              <a:t>2021-05-01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75DD2C-5D8C-4CC1-B3A4-C77590BC4F00}" type="slidenum">
              <a:rPr lang="ko-KR" alt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4037846"/>
      </p:ext>
    </p:extLst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A75002-7A25-4CD4-8043-DC77D58346BB}" type="datetimeFigureOut">
              <a:rPr lang="ko-KR" altLang="en-US">
                <a:solidFill>
                  <a:prstClr val="black">
                    <a:tint val="75000"/>
                  </a:prstClr>
                </a:solidFill>
              </a:rPr>
              <a:pPr/>
              <a:t>2021-05-01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75DD2C-5D8C-4CC1-B3A4-C77590BC4F00}" type="slidenum">
              <a:rPr lang="ko-KR" alt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0671683"/>
      </p:ext>
    </p:extLst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A75002-7A25-4CD4-8043-DC77D58346BB}" type="datetimeFigureOut">
              <a:rPr lang="ko-KR" altLang="en-US">
                <a:solidFill>
                  <a:prstClr val="black">
                    <a:tint val="75000"/>
                  </a:prstClr>
                </a:solidFill>
              </a:rPr>
              <a:pPr/>
              <a:t>2021-05-01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75DD2C-5D8C-4CC1-B3A4-C77590BC4F00}" type="slidenum">
              <a:rPr lang="ko-KR" alt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7360627"/>
      </p:ext>
    </p:extLst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A75002-7A25-4CD4-8043-DC77D58346BB}" type="datetimeFigureOut">
              <a:rPr lang="ko-KR" altLang="en-US">
                <a:solidFill>
                  <a:prstClr val="black">
                    <a:tint val="75000"/>
                  </a:prstClr>
                </a:solidFill>
              </a:rPr>
              <a:pPr/>
              <a:t>2021-05-01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75DD2C-5D8C-4CC1-B3A4-C77590BC4F00}" type="slidenum">
              <a:rPr lang="ko-KR" alt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6524782"/>
      </p:ext>
    </p:extLst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A75002-7A25-4CD4-8043-DC77D58346BB}" type="datetimeFigureOut">
              <a:rPr lang="ko-KR" altLang="en-US">
                <a:solidFill>
                  <a:prstClr val="black">
                    <a:tint val="75000"/>
                  </a:prstClr>
                </a:solidFill>
              </a:rPr>
              <a:pPr/>
              <a:t>2021-05-01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75DD2C-5D8C-4CC1-B3A4-C77590BC4F00}" type="slidenum">
              <a:rPr lang="ko-KR" alt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2443860"/>
      </p:ext>
    </p:extLst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A75002-7A25-4CD4-8043-DC77D58346BB}" type="datetimeFigureOut">
              <a:rPr lang="ko-KR" altLang="en-US">
                <a:solidFill>
                  <a:prstClr val="black">
                    <a:tint val="75000"/>
                  </a:prstClr>
                </a:solidFill>
              </a:rPr>
              <a:pPr/>
              <a:t>2021-05-01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75DD2C-5D8C-4CC1-B3A4-C77590BC4F00}" type="slidenum">
              <a:rPr lang="ko-KR" alt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022066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304801" y="228600"/>
            <a:ext cx="11594592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01" tIns="45652" rIns="91301" bIns="45652"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82221" y="5353963"/>
            <a:ext cx="11631168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600200"/>
            <a:ext cx="103632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556001"/>
            <a:ext cx="85344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649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30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6951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601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251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390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551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202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/>
              <a:t>마스터 부제목 스타일 편집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49A16D-5B01-42ED-B548-B0D5BCB0E112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7272216"/>
      </p:ext>
    </p:extLst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A75002-7A25-4CD4-8043-DC77D58346BB}" type="datetimeFigureOut">
              <a:rPr lang="ko-KR" altLang="en-US">
                <a:solidFill>
                  <a:prstClr val="black">
                    <a:tint val="75000"/>
                  </a:prstClr>
                </a:solidFill>
              </a:rPr>
              <a:pPr/>
              <a:t>2021-05-01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75DD2C-5D8C-4CC1-B3A4-C77590BC4F00}" type="slidenum">
              <a:rPr lang="ko-KR" alt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6060482"/>
      </p:ext>
    </p:extLst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A75002-7A25-4CD4-8043-DC77D58346BB}" type="datetimeFigureOut">
              <a:rPr lang="ko-KR" altLang="en-US">
                <a:solidFill>
                  <a:prstClr val="black">
                    <a:tint val="75000"/>
                  </a:prstClr>
                </a:solidFill>
              </a:rPr>
              <a:pPr/>
              <a:t>2021-05-01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75DD2C-5D8C-4CC1-B3A4-C77590BC4F00}" type="slidenum">
              <a:rPr lang="ko-KR" alt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331668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97D81E-129E-4CB1-AC7A-B95769AEE62A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266314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304801" y="228600"/>
            <a:ext cx="11594592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01" tIns="45652" rIns="91301" bIns="45652"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8063346" y="4203592"/>
            <a:ext cx="383523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301" tIns="45652" rIns="91301" bIns="45652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3492489" y="4075290"/>
            <a:ext cx="7392687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301" tIns="45652" rIns="91301" bIns="45652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3771639" y="4087562"/>
            <a:ext cx="729064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301" tIns="45652" rIns="91301" bIns="45652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7479325" y="4074291"/>
            <a:ext cx="4410667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301" tIns="45652" rIns="91301" bIns="45652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82221" y="4058555"/>
            <a:ext cx="11631168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301" tIns="45652" rIns="91301" bIns="45652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0043" y="2463561"/>
            <a:ext cx="103632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823153" y="1437459"/>
            <a:ext cx="8556979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6496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300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69512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601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251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3902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195517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2022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C9B1BA-57C1-4900-9715-3A915F3FCFD8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498906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9747FF-A0C2-4A36-B433-02446E47EB56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902207" y="2679192"/>
            <a:ext cx="5096256" cy="34472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6193536" y="2679192"/>
            <a:ext cx="5096256" cy="34472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150687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/>
              <a:t>마스터 제목 스타일 편집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02208" y="2678114"/>
            <a:ext cx="5096256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6496" indent="0">
              <a:buNone/>
              <a:defRPr sz="2000" b="1"/>
            </a:lvl2pPr>
            <a:lvl3pPr marL="913003" indent="0">
              <a:buNone/>
              <a:defRPr sz="1800" b="1"/>
            </a:lvl3pPr>
            <a:lvl4pPr marL="1369512" indent="0">
              <a:buNone/>
              <a:defRPr sz="1600" b="1"/>
            </a:lvl4pPr>
            <a:lvl5pPr marL="1826011" indent="0">
              <a:buNone/>
              <a:defRPr sz="1600" b="1"/>
            </a:lvl5pPr>
            <a:lvl6pPr marL="2282511" indent="0">
              <a:buNone/>
              <a:defRPr sz="1600" b="1"/>
            </a:lvl6pPr>
            <a:lvl7pPr marL="2739020" indent="0">
              <a:buNone/>
              <a:defRPr sz="1600" b="1"/>
            </a:lvl7pPr>
            <a:lvl8pPr marL="3195517" indent="0">
              <a:buNone/>
              <a:defRPr sz="1600" b="1"/>
            </a:lvl8pPr>
            <a:lvl9pPr marL="3652022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03116" y="3429117"/>
            <a:ext cx="5093407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7600" y="2678113"/>
            <a:ext cx="5096256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6496" indent="0">
              <a:buNone/>
              <a:defRPr sz="2000" b="1"/>
            </a:lvl2pPr>
            <a:lvl3pPr marL="913003" indent="0">
              <a:buNone/>
              <a:defRPr sz="1800" b="1"/>
            </a:lvl3pPr>
            <a:lvl4pPr marL="1369512" indent="0">
              <a:buNone/>
              <a:defRPr sz="1600" b="1"/>
            </a:lvl4pPr>
            <a:lvl5pPr marL="1826011" indent="0">
              <a:buNone/>
              <a:defRPr sz="1600" b="1"/>
            </a:lvl5pPr>
            <a:lvl6pPr marL="2282511" indent="0">
              <a:buNone/>
              <a:defRPr sz="1600" b="1"/>
            </a:lvl6pPr>
            <a:lvl7pPr marL="2739020" indent="0">
              <a:buNone/>
              <a:defRPr sz="1600" b="1"/>
            </a:lvl7pPr>
            <a:lvl8pPr marL="3195517" indent="0">
              <a:buNone/>
              <a:defRPr sz="1600" b="1"/>
            </a:lvl8pPr>
            <a:lvl9pPr marL="3652022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7" y="3429117"/>
            <a:ext cx="5096256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5DE700-9E1F-4C8E-8D8E-3E558DBE3B06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335980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B5E1C4-E725-456D-A3F8-1AAC52EE0397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879865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304801" y="228600"/>
            <a:ext cx="11594592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01" tIns="45652" rIns="91301" bIns="45652"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82221" y="714191"/>
            <a:ext cx="11631168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8E79BE-2178-4F7C-9758-0B139E684B04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912159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304801" y="228600"/>
            <a:ext cx="11594592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01" tIns="45652" rIns="91301" bIns="45652"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080E99-D411-422D-80D8-C901B06D95F1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19201" y="3581517"/>
            <a:ext cx="44704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6496" indent="0">
              <a:buNone/>
              <a:defRPr sz="1200"/>
            </a:lvl2pPr>
            <a:lvl3pPr marL="913003" indent="0">
              <a:buNone/>
              <a:defRPr sz="1000"/>
            </a:lvl3pPr>
            <a:lvl4pPr marL="1369512" indent="0">
              <a:buNone/>
              <a:defRPr sz="900"/>
            </a:lvl4pPr>
            <a:lvl5pPr marL="1826011" indent="0">
              <a:buNone/>
              <a:defRPr sz="900"/>
            </a:lvl5pPr>
            <a:lvl6pPr marL="2282511" indent="0">
              <a:buNone/>
              <a:defRPr sz="900"/>
            </a:lvl6pPr>
            <a:lvl7pPr marL="2739020" indent="0">
              <a:buNone/>
              <a:defRPr sz="900"/>
            </a:lvl7pPr>
            <a:lvl8pPr marL="3195517" indent="0">
              <a:buNone/>
              <a:defRPr sz="900"/>
            </a:lvl8pPr>
            <a:lvl9pPr marL="3652022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82221" y="714191"/>
            <a:ext cx="11631168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1219201" y="2286000"/>
            <a:ext cx="44704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02617" y="1828800"/>
            <a:ext cx="5205435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671220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97D81E-129E-4CB1-AC7A-B95769AEE62A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304801" y="228600"/>
            <a:ext cx="11594592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01" tIns="45652" rIns="91301" bIns="45652"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82221" y="5353963"/>
            <a:ext cx="11631168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98934" y="338667"/>
            <a:ext cx="5083527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491206" y="2785553"/>
            <a:ext cx="5091289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6496" indent="0">
              <a:buNone/>
              <a:defRPr sz="1200"/>
            </a:lvl2pPr>
            <a:lvl3pPr marL="913003" indent="0">
              <a:buNone/>
              <a:defRPr sz="1000"/>
            </a:lvl3pPr>
            <a:lvl4pPr marL="1369512" indent="0">
              <a:buNone/>
              <a:defRPr sz="900"/>
            </a:lvl4pPr>
            <a:lvl5pPr marL="1826011" indent="0">
              <a:buNone/>
              <a:defRPr sz="900"/>
            </a:lvl5pPr>
            <a:lvl6pPr marL="2282511" indent="0">
              <a:buNone/>
              <a:defRPr sz="900"/>
            </a:lvl6pPr>
            <a:lvl7pPr marL="2739020" indent="0">
              <a:buNone/>
              <a:defRPr sz="900"/>
            </a:lvl7pPr>
            <a:lvl8pPr marL="3195517" indent="0">
              <a:buNone/>
              <a:defRPr sz="900"/>
            </a:lvl8pPr>
            <a:lvl9pPr marL="3652022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ACD731-1DDE-4D04-B57C-74E4B134EFA6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117600" y="1371600"/>
            <a:ext cx="475488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6496" indent="0">
              <a:buNone/>
              <a:defRPr sz="2800"/>
            </a:lvl2pPr>
            <a:lvl3pPr marL="913003" indent="0">
              <a:buNone/>
              <a:defRPr sz="2400"/>
            </a:lvl3pPr>
            <a:lvl4pPr marL="1369512" indent="0">
              <a:buNone/>
              <a:defRPr sz="2000"/>
            </a:lvl4pPr>
            <a:lvl5pPr marL="1826011" indent="0">
              <a:buNone/>
              <a:defRPr sz="2000"/>
            </a:lvl5pPr>
            <a:lvl6pPr marL="2282511" indent="0">
              <a:buNone/>
              <a:defRPr sz="2000"/>
            </a:lvl6pPr>
            <a:lvl7pPr marL="2739020" indent="0">
              <a:buNone/>
              <a:defRPr sz="2000"/>
            </a:lvl7pPr>
            <a:lvl8pPr marL="3195517" indent="0">
              <a:buNone/>
              <a:defRPr sz="2000"/>
            </a:lvl8pPr>
            <a:lvl9pPr marL="3652022" indent="0">
              <a:buNone/>
              <a:defRPr sz="2000"/>
            </a:lvl9pPr>
          </a:lstStyle>
          <a:p>
            <a:r>
              <a:rPr lang="ko-KR" altLang="en-US"/>
              <a:t>그림을 추가하려면 아이콘을 클릭하십시오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2222730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A46E17-8654-4CC1-8B6B-6A711FA979DF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321817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304801" y="228600"/>
            <a:ext cx="11594592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01" tIns="45652" rIns="91301" bIns="45652"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A0A3D3-7515-4D71-AE61-FA83072FD827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82221" y="714191"/>
            <a:ext cx="11631168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1447834"/>
            <a:ext cx="27432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1447800"/>
            <a:ext cx="80264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8971913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914400" y="2130506"/>
            <a:ext cx="10363200" cy="1470025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3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26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40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53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6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80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993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07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/>
              <a:t>마스터 부제목 스타일 편집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8DF9D8-1188-4DBF-A2AF-E10DC0E5DFFD}" type="datetimeFigureOut">
              <a:rPr lang="ko-KR" altLang="en-US">
                <a:solidFill>
                  <a:prstClr val="black">
                    <a:tint val="75000"/>
                  </a:prstClr>
                </a:solidFill>
              </a:rPr>
              <a:pPr/>
              <a:t>2021-05-01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E62DBC-D751-4AB3-81C0-0E822BD21100}" type="slidenum">
              <a:rPr lang="ko-KR" alt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173063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8DF9D8-1188-4DBF-A2AF-E10DC0E5DFFD}" type="datetimeFigureOut">
              <a:rPr lang="ko-KR" altLang="en-US">
                <a:solidFill>
                  <a:prstClr val="black">
                    <a:tint val="75000"/>
                  </a:prstClr>
                </a:solidFill>
              </a:rPr>
              <a:pPr/>
              <a:t>2021-05-01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E62DBC-D751-4AB3-81C0-0E822BD21100}" type="slidenum">
              <a:rPr lang="ko-KR" alt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4850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963084" y="4406982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963084" y="2906722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134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26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402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535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67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2802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19993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07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8DF9D8-1188-4DBF-A2AF-E10DC0E5DFFD}" type="datetimeFigureOut">
              <a:rPr lang="ko-KR" altLang="en-US">
                <a:solidFill>
                  <a:prstClr val="black">
                    <a:tint val="75000"/>
                  </a:prstClr>
                </a:solidFill>
              </a:rPr>
              <a:pPr/>
              <a:t>2021-05-01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E62DBC-D751-4AB3-81C0-0E822BD21100}" type="slidenum">
              <a:rPr lang="ko-KR" alt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230540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609601" y="1600207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6197600" y="1600207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8DF9D8-1188-4DBF-A2AF-E10DC0E5DFFD}" type="datetimeFigureOut">
              <a:rPr lang="ko-KR" altLang="en-US">
                <a:solidFill>
                  <a:prstClr val="black">
                    <a:tint val="75000"/>
                  </a:prstClr>
                </a:solidFill>
              </a:rPr>
              <a:pPr/>
              <a:t>2021-05-01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E62DBC-D751-4AB3-81C0-0E822BD21100}" type="slidenum">
              <a:rPr lang="ko-KR" alt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115581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609604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34" indent="0">
              <a:buNone/>
              <a:defRPr sz="2000" b="1"/>
            </a:lvl2pPr>
            <a:lvl3pPr marL="914268" indent="0">
              <a:buNone/>
              <a:defRPr sz="1800" b="1"/>
            </a:lvl3pPr>
            <a:lvl4pPr marL="1371402" indent="0">
              <a:buNone/>
              <a:defRPr sz="1600" b="1"/>
            </a:lvl4pPr>
            <a:lvl5pPr marL="1828535" indent="0">
              <a:buNone/>
              <a:defRPr sz="1600" b="1"/>
            </a:lvl5pPr>
            <a:lvl6pPr marL="2285670" indent="0">
              <a:buNone/>
              <a:defRPr sz="1600" b="1"/>
            </a:lvl6pPr>
            <a:lvl7pPr marL="2742802" indent="0">
              <a:buNone/>
              <a:defRPr sz="1600" b="1"/>
            </a:lvl7pPr>
            <a:lvl8pPr marL="3199936" indent="0">
              <a:buNone/>
              <a:defRPr sz="1600" b="1"/>
            </a:lvl8pPr>
            <a:lvl9pPr marL="3657071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609604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6193422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34" indent="0">
              <a:buNone/>
              <a:defRPr sz="2000" b="1"/>
            </a:lvl2pPr>
            <a:lvl3pPr marL="914268" indent="0">
              <a:buNone/>
              <a:defRPr sz="1800" b="1"/>
            </a:lvl3pPr>
            <a:lvl4pPr marL="1371402" indent="0">
              <a:buNone/>
              <a:defRPr sz="1600" b="1"/>
            </a:lvl4pPr>
            <a:lvl5pPr marL="1828535" indent="0">
              <a:buNone/>
              <a:defRPr sz="1600" b="1"/>
            </a:lvl5pPr>
            <a:lvl6pPr marL="2285670" indent="0">
              <a:buNone/>
              <a:defRPr sz="1600" b="1"/>
            </a:lvl6pPr>
            <a:lvl7pPr marL="2742802" indent="0">
              <a:buNone/>
              <a:defRPr sz="1600" b="1"/>
            </a:lvl7pPr>
            <a:lvl8pPr marL="3199936" indent="0">
              <a:buNone/>
              <a:defRPr sz="1600" b="1"/>
            </a:lvl8pPr>
            <a:lvl9pPr marL="3657071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6193422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8DF9D8-1188-4DBF-A2AF-E10DC0E5DFFD}" type="datetimeFigureOut">
              <a:rPr lang="ko-KR" altLang="en-US">
                <a:solidFill>
                  <a:prstClr val="black">
                    <a:tint val="75000"/>
                  </a:prstClr>
                </a:solidFill>
              </a:rPr>
              <a:pPr/>
              <a:t>2021-05-01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E62DBC-D751-4AB3-81C0-0E822BD21100}" type="slidenum">
              <a:rPr lang="ko-KR" alt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418411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8DF9D8-1188-4DBF-A2AF-E10DC0E5DFFD}" type="datetimeFigureOut">
              <a:rPr lang="ko-KR" altLang="en-US">
                <a:solidFill>
                  <a:prstClr val="black">
                    <a:tint val="75000"/>
                  </a:prstClr>
                </a:solidFill>
              </a:rPr>
              <a:pPr/>
              <a:t>2021-05-01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E62DBC-D751-4AB3-81C0-0E822BD21100}" type="slidenum">
              <a:rPr lang="ko-KR" alt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5754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8DF9D8-1188-4DBF-A2AF-E10DC0E5DFFD}" type="datetimeFigureOut">
              <a:rPr lang="ko-KR" altLang="en-US">
                <a:solidFill>
                  <a:prstClr val="black">
                    <a:tint val="75000"/>
                  </a:prstClr>
                </a:solidFill>
              </a:rPr>
              <a:pPr/>
              <a:t>2021-05-01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E62DBC-D751-4AB3-81C0-0E822BD21100}" type="slidenum">
              <a:rPr lang="ko-KR" alt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58716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304801" y="228600"/>
            <a:ext cx="11594592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53" tIns="45678" rIns="91353" bIns="45678"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8063327" y="4203592"/>
            <a:ext cx="383523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353" tIns="45678" rIns="91353" bIns="45678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3492482" y="4075290"/>
            <a:ext cx="7392687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353" tIns="45678" rIns="91353" bIns="45678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3771639" y="4087562"/>
            <a:ext cx="729064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353" tIns="45678" rIns="91353" bIns="45678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7479325" y="4074272"/>
            <a:ext cx="4410667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353" tIns="45678" rIns="91353" bIns="45678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82221" y="4058555"/>
            <a:ext cx="11631168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353" tIns="45678" rIns="91353" bIns="45678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0043" y="2463561"/>
            <a:ext cx="103632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823153" y="1437454"/>
            <a:ext cx="8556979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6756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351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0282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703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3797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056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19731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407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C9B1BA-57C1-4900-9715-3A915F3FCFD8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609603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4766737" y="273132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609603" y="1435103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134" indent="0">
              <a:buNone/>
              <a:defRPr sz="1200"/>
            </a:lvl2pPr>
            <a:lvl3pPr marL="914268" indent="0">
              <a:buNone/>
              <a:defRPr sz="1000"/>
            </a:lvl3pPr>
            <a:lvl4pPr marL="1371402" indent="0">
              <a:buNone/>
              <a:defRPr sz="900"/>
            </a:lvl4pPr>
            <a:lvl5pPr marL="1828535" indent="0">
              <a:buNone/>
              <a:defRPr sz="900"/>
            </a:lvl5pPr>
            <a:lvl6pPr marL="2285670" indent="0">
              <a:buNone/>
              <a:defRPr sz="900"/>
            </a:lvl6pPr>
            <a:lvl7pPr marL="2742802" indent="0">
              <a:buNone/>
              <a:defRPr sz="900"/>
            </a:lvl7pPr>
            <a:lvl8pPr marL="3199936" indent="0">
              <a:buNone/>
              <a:defRPr sz="900"/>
            </a:lvl8pPr>
            <a:lvl9pPr marL="3657071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8DF9D8-1188-4DBF-A2AF-E10DC0E5DFFD}" type="datetimeFigureOut">
              <a:rPr lang="ko-KR" altLang="en-US">
                <a:solidFill>
                  <a:prstClr val="black">
                    <a:tint val="75000"/>
                  </a:prstClr>
                </a:solidFill>
              </a:rPr>
              <a:pPr/>
              <a:t>2021-05-01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E62DBC-D751-4AB3-81C0-0E822BD21100}" type="slidenum">
              <a:rPr lang="ko-KR" alt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2156367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134" indent="0">
              <a:buNone/>
              <a:defRPr sz="2800"/>
            </a:lvl2pPr>
            <a:lvl3pPr marL="914268" indent="0">
              <a:buNone/>
              <a:defRPr sz="2400"/>
            </a:lvl3pPr>
            <a:lvl4pPr marL="1371402" indent="0">
              <a:buNone/>
              <a:defRPr sz="2000"/>
            </a:lvl4pPr>
            <a:lvl5pPr marL="1828535" indent="0">
              <a:buNone/>
              <a:defRPr sz="2000"/>
            </a:lvl5pPr>
            <a:lvl6pPr marL="2285670" indent="0">
              <a:buNone/>
              <a:defRPr sz="2000"/>
            </a:lvl6pPr>
            <a:lvl7pPr marL="2742802" indent="0">
              <a:buNone/>
              <a:defRPr sz="2000"/>
            </a:lvl7pPr>
            <a:lvl8pPr marL="3199936" indent="0">
              <a:buNone/>
              <a:defRPr sz="2000"/>
            </a:lvl8pPr>
            <a:lvl9pPr marL="3657071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134" indent="0">
              <a:buNone/>
              <a:defRPr sz="1200"/>
            </a:lvl2pPr>
            <a:lvl3pPr marL="914268" indent="0">
              <a:buNone/>
              <a:defRPr sz="1000"/>
            </a:lvl3pPr>
            <a:lvl4pPr marL="1371402" indent="0">
              <a:buNone/>
              <a:defRPr sz="900"/>
            </a:lvl4pPr>
            <a:lvl5pPr marL="1828535" indent="0">
              <a:buNone/>
              <a:defRPr sz="900"/>
            </a:lvl5pPr>
            <a:lvl6pPr marL="2285670" indent="0">
              <a:buNone/>
              <a:defRPr sz="900"/>
            </a:lvl6pPr>
            <a:lvl7pPr marL="2742802" indent="0">
              <a:buNone/>
              <a:defRPr sz="900"/>
            </a:lvl7pPr>
            <a:lvl8pPr marL="3199936" indent="0">
              <a:buNone/>
              <a:defRPr sz="900"/>
            </a:lvl8pPr>
            <a:lvl9pPr marL="3657071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8DF9D8-1188-4DBF-A2AF-E10DC0E5DFFD}" type="datetimeFigureOut">
              <a:rPr lang="ko-KR" altLang="en-US">
                <a:solidFill>
                  <a:prstClr val="black">
                    <a:tint val="75000"/>
                  </a:prstClr>
                </a:solidFill>
              </a:rPr>
              <a:pPr/>
              <a:t>2021-05-01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E62DBC-D751-4AB3-81C0-0E822BD21100}" type="slidenum">
              <a:rPr lang="ko-KR" alt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2452340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8DF9D8-1188-4DBF-A2AF-E10DC0E5DFFD}" type="datetimeFigureOut">
              <a:rPr lang="ko-KR" altLang="en-US">
                <a:solidFill>
                  <a:prstClr val="black">
                    <a:tint val="75000"/>
                  </a:prstClr>
                </a:solidFill>
              </a:rPr>
              <a:pPr/>
              <a:t>2021-05-01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E62DBC-D751-4AB3-81C0-0E822BD21100}" type="slidenum">
              <a:rPr lang="ko-KR" alt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8683105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8839200" y="274720"/>
            <a:ext cx="2743200" cy="5851525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609600" y="274720"/>
            <a:ext cx="8026400" cy="5851525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8DF9D8-1188-4DBF-A2AF-E10DC0E5DFFD}" type="datetimeFigureOut">
              <a:rPr lang="ko-KR" altLang="en-US">
                <a:solidFill>
                  <a:prstClr val="black">
                    <a:tint val="75000"/>
                  </a:prstClr>
                </a:solidFill>
              </a:rPr>
              <a:pPr/>
              <a:t>2021-05-01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E62DBC-D751-4AB3-81C0-0E822BD21100}" type="slidenum">
              <a:rPr lang="ko-KR" alt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7181715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914400" y="2130506"/>
            <a:ext cx="10363200" cy="1470025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3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26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40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53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6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80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993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07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/>
              <a:t>마스터 부제목 스타일 편집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2021-05-01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7600381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2021-05-01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2853532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963084" y="4406982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963084" y="2906722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134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26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402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535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67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2802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19993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07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2021-05-01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694239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609601" y="1600207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6197600" y="1600207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2021-05-01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568051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609604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34" indent="0">
              <a:buNone/>
              <a:defRPr sz="2000" b="1"/>
            </a:lvl2pPr>
            <a:lvl3pPr marL="914268" indent="0">
              <a:buNone/>
              <a:defRPr sz="1800" b="1"/>
            </a:lvl3pPr>
            <a:lvl4pPr marL="1371402" indent="0">
              <a:buNone/>
              <a:defRPr sz="1600" b="1"/>
            </a:lvl4pPr>
            <a:lvl5pPr marL="1828535" indent="0">
              <a:buNone/>
              <a:defRPr sz="1600" b="1"/>
            </a:lvl5pPr>
            <a:lvl6pPr marL="2285670" indent="0">
              <a:buNone/>
              <a:defRPr sz="1600" b="1"/>
            </a:lvl6pPr>
            <a:lvl7pPr marL="2742802" indent="0">
              <a:buNone/>
              <a:defRPr sz="1600" b="1"/>
            </a:lvl7pPr>
            <a:lvl8pPr marL="3199936" indent="0">
              <a:buNone/>
              <a:defRPr sz="1600" b="1"/>
            </a:lvl8pPr>
            <a:lvl9pPr marL="3657071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609604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6193422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34" indent="0">
              <a:buNone/>
              <a:defRPr sz="2000" b="1"/>
            </a:lvl2pPr>
            <a:lvl3pPr marL="914268" indent="0">
              <a:buNone/>
              <a:defRPr sz="1800" b="1"/>
            </a:lvl3pPr>
            <a:lvl4pPr marL="1371402" indent="0">
              <a:buNone/>
              <a:defRPr sz="1600" b="1"/>
            </a:lvl4pPr>
            <a:lvl5pPr marL="1828535" indent="0">
              <a:buNone/>
              <a:defRPr sz="1600" b="1"/>
            </a:lvl5pPr>
            <a:lvl6pPr marL="2285670" indent="0">
              <a:buNone/>
              <a:defRPr sz="1600" b="1"/>
            </a:lvl6pPr>
            <a:lvl7pPr marL="2742802" indent="0">
              <a:buNone/>
              <a:defRPr sz="1600" b="1"/>
            </a:lvl7pPr>
            <a:lvl8pPr marL="3199936" indent="0">
              <a:buNone/>
              <a:defRPr sz="1600" b="1"/>
            </a:lvl8pPr>
            <a:lvl9pPr marL="3657071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6193422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2021-05-01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4351377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2021-05-01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70233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9747FF-A0C2-4A36-B433-02446E47EB56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902207" y="2679192"/>
            <a:ext cx="5096256" cy="34472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6193536" y="2679192"/>
            <a:ext cx="5096256" cy="34472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2021-05-01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122616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609603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4766737" y="273132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609603" y="1435103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134" indent="0">
              <a:buNone/>
              <a:defRPr sz="1200"/>
            </a:lvl2pPr>
            <a:lvl3pPr marL="914268" indent="0">
              <a:buNone/>
              <a:defRPr sz="1000"/>
            </a:lvl3pPr>
            <a:lvl4pPr marL="1371402" indent="0">
              <a:buNone/>
              <a:defRPr sz="900"/>
            </a:lvl4pPr>
            <a:lvl5pPr marL="1828535" indent="0">
              <a:buNone/>
              <a:defRPr sz="900"/>
            </a:lvl5pPr>
            <a:lvl6pPr marL="2285670" indent="0">
              <a:buNone/>
              <a:defRPr sz="900"/>
            </a:lvl6pPr>
            <a:lvl7pPr marL="2742802" indent="0">
              <a:buNone/>
              <a:defRPr sz="900"/>
            </a:lvl7pPr>
            <a:lvl8pPr marL="3199936" indent="0">
              <a:buNone/>
              <a:defRPr sz="900"/>
            </a:lvl8pPr>
            <a:lvl9pPr marL="3657071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2021-05-01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119473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134" indent="0">
              <a:buNone/>
              <a:defRPr sz="2800"/>
            </a:lvl2pPr>
            <a:lvl3pPr marL="914268" indent="0">
              <a:buNone/>
              <a:defRPr sz="2400"/>
            </a:lvl3pPr>
            <a:lvl4pPr marL="1371402" indent="0">
              <a:buNone/>
              <a:defRPr sz="2000"/>
            </a:lvl4pPr>
            <a:lvl5pPr marL="1828535" indent="0">
              <a:buNone/>
              <a:defRPr sz="2000"/>
            </a:lvl5pPr>
            <a:lvl6pPr marL="2285670" indent="0">
              <a:buNone/>
              <a:defRPr sz="2000"/>
            </a:lvl6pPr>
            <a:lvl7pPr marL="2742802" indent="0">
              <a:buNone/>
              <a:defRPr sz="2000"/>
            </a:lvl7pPr>
            <a:lvl8pPr marL="3199936" indent="0">
              <a:buNone/>
              <a:defRPr sz="2000"/>
            </a:lvl8pPr>
            <a:lvl9pPr marL="3657071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134" indent="0">
              <a:buNone/>
              <a:defRPr sz="1200"/>
            </a:lvl2pPr>
            <a:lvl3pPr marL="914268" indent="0">
              <a:buNone/>
              <a:defRPr sz="1000"/>
            </a:lvl3pPr>
            <a:lvl4pPr marL="1371402" indent="0">
              <a:buNone/>
              <a:defRPr sz="900"/>
            </a:lvl4pPr>
            <a:lvl5pPr marL="1828535" indent="0">
              <a:buNone/>
              <a:defRPr sz="900"/>
            </a:lvl5pPr>
            <a:lvl6pPr marL="2285670" indent="0">
              <a:buNone/>
              <a:defRPr sz="900"/>
            </a:lvl6pPr>
            <a:lvl7pPr marL="2742802" indent="0">
              <a:buNone/>
              <a:defRPr sz="900"/>
            </a:lvl7pPr>
            <a:lvl8pPr marL="3199936" indent="0">
              <a:buNone/>
              <a:defRPr sz="900"/>
            </a:lvl8pPr>
            <a:lvl9pPr marL="3657071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2021-05-01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9477199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2021-05-01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9082016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8839200" y="274720"/>
            <a:ext cx="2743200" cy="5851525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609600" y="274720"/>
            <a:ext cx="8026400" cy="5851525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2021-05-01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1179473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304800" y="228600"/>
            <a:ext cx="11594592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64" tIns="45683" rIns="91364" bIns="45683"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82221" y="5353963"/>
            <a:ext cx="11631168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600200"/>
            <a:ext cx="103632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556001"/>
            <a:ext cx="85344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681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362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044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725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407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08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769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451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/>
              <a:t>마스터 부제목 스타일 편집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49A16D-5B01-42ED-B548-B0D5BCB0E112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6957920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97D81E-129E-4CB1-AC7A-B95769AEE62A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0871386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304800" y="228600"/>
            <a:ext cx="11594592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64" tIns="45683" rIns="91364" bIns="45683"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8063313" y="4203592"/>
            <a:ext cx="383523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364" tIns="45683" rIns="91364" bIns="45683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3492467" y="4075290"/>
            <a:ext cx="7392687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364" tIns="45683" rIns="91364" bIns="45683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3771639" y="4087562"/>
            <a:ext cx="729064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364" tIns="45683" rIns="91364" bIns="45683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7479321" y="4074251"/>
            <a:ext cx="4410667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364" tIns="45683" rIns="91364" bIns="45683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82221" y="4058555"/>
            <a:ext cx="11631168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364" tIns="45683" rIns="91364" bIns="45683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0043" y="2463561"/>
            <a:ext cx="103632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823153" y="1437449"/>
            <a:ext cx="8556979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6811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362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044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7258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407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089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19769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4517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C9B1BA-57C1-4900-9715-3A915F3FCFD8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446897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9747FF-A0C2-4A36-B433-02446E47EB56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902207" y="2679192"/>
            <a:ext cx="5096256" cy="34472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6193536" y="2679192"/>
            <a:ext cx="5096256" cy="34472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4715634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/>
              <a:t>마스터 제목 스타일 편집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02208" y="2678114"/>
            <a:ext cx="5096256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6811" indent="0">
              <a:buNone/>
              <a:defRPr sz="2000" b="1"/>
            </a:lvl2pPr>
            <a:lvl3pPr marL="913626" indent="0">
              <a:buNone/>
              <a:defRPr sz="1800" b="1"/>
            </a:lvl3pPr>
            <a:lvl4pPr marL="1370446" indent="0">
              <a:buNone/>
              <a:defRPr sz="1600" b="1"/>
            </a:lvl4pPr>
            <a:lvl5pPr marL="1827258" indent="0">
              <a:buNone/>
              <a:defRPr sz="1600" b="1"/>
            </a:lvl5pPr>
            <a:lvl6pPr marL="2284071" indent="0">
              <a:buNone/>
              <a:defRPr sz="1600" b="1"/>
            </a:lvl6pPr>
            <a:lvl7pPr marL="2740890" indent="0">
              <a:buNone/>
              <a:defRPr sz="1600" b="1"/>
            </a:lvl7pPr>
            <a:lvl8pPr marL="3197699" indent="0">
              <a:buNone/>
              <a:defRPr sz="1600" b="1"/>
            </a:lvl8pPr>
            <a:lvl9pPr marL="3654517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03116" y="3429077"/>
            <a:ext cx="5093407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7600" y="2678113"/>
            <a:ext cx="5096256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6811" indent="0">
              <a:buNone/>
              <a:defRPr sz="2000" b="1"/>
            </a:lvl2pPr>
            <a:lvl3pPr marL="913626" indent="0">
              <a:buNone/>
              <a:defRPr sz="1800" b="1"/>
            </a:lvl3pPr>
            <a:lvl4pPr marL="1370446" indent="0">
              <a:buNone/>
              <a:defRPr sz="1600" b="1"/>
            </a:lvl4pPr>
            <a:lvl5pPr marL="1827258" indent="0">
              <a:buNone/>
              <a:defRPr sz="1600" b="1"/>
            </a:lvl5pPr>
            <a:lvl6pPr marL="2284071" indent="0">
              <a:buNone/>
              <a:defRPr sz="1600" b="1"/>
            </a:lvl6pPr>
            <a:lvl7pPr marL="2740890" indent="0">
              <a:buNone/>
              <a:defRPr sz="1600" b="1"/>
            </a:lvl7pPr>
            <a:lvl8pPr marL="3197699" indent="0">
              <a:buNone/>
              <a:defRPr sz="1600" b="1"/>
            </a:lvl8pPr>
            <a:lvl9pPr marL="3654517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7" y="3429077"/>
            <a:ext cx="5096256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5DE700-9E1F-4C8E-8D8E-3E558DBE3B06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71810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/>
              <a:t>마스터 제목 스타일 편집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02208" y="2678114"/>
            <a:ext cx="5096256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6756" indent="0">
              <a:buNone/>
              <a:defRPr sz="2000" b="1"/>
            </a:lvl2pPr>
            <a:lvl3pPr marL="913517" indent="0">
              <a:buNone/>
              <a:defRPr sz="1800" b="1"/>
            </a:lvl3pPr>
            <a:lvl4pPr marL="1370282" indent="0">
              <a:buNone/>
              <a:defRPr sz="1600" b="1"/>
            </a:lvl4pPr>
            <a:lvl5pPr marL="1827039" indent="0">
              <a:buNone/>
              <a:defRPr sz="1600" b="1"/>
            </a:lvl5pPr>
            <a:lvl6pPr marL="2283797" indent="0">
              <a:buNone/>
              <a:defRPr sz="1600" b="1"/>
            </a:lvl6pPr>
            <a:lvl7pPr marL="2740561" indent="0">
              <a:buNone/>
              <a:defRPr sz="1600" b="1"/>
            </a:lvl7pPr>
            <a:lvl8pPr marL="3197316" indent="0">
              <a:buNone/>
              <a:defRPr sz="1600" b="1"/>
            </a:lvl8pPr>
            <a:lvl9pPr marL="3654079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03116" y="3429098"/>
            <a:ext cx="5093407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7600" y="2678113"/>
            <a:ext cx="5096256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6756" indent="0">
              <a:buNone/>
              <a:defRPr sz="2000" b="1"/>
            </a:lvl2pPr>
            <a:lvl3pPr marL="913517" indent="0">
              <a:buNone/>
              <a:defRPr sz="1800" b="1"/>
            </a:lvl3pPr>
            <a:lvl4pPr marL="1370282" indent="0">
              <a:buNone/>
              <a:defRPr sz="1600" b="1"/>
            </a:lvl4pPr>
            <a:lvl5pPr marL="1827039" indent="0">
              <a:buNone/>
              <a:defRPr sz="1600" b="1"/>
            </a:lvl5pPr>
            <a:lvl6pPr marL="2283797" indent="0">
              <a:buNone/>
              <a:defRPr sz="1600" b="1"/>
            </a:lvl6pPr>
            <a:lvl7pPr marL="2740561" indent="0">
              <a:buNone/>
              <a:defRPr sz="1600" b="1"/>
            </a:lvl7pPr>
            <a:lvl8pPr marL="3197316" indent="0">
              <a:buNone/>
              <a:defRPr sz="1600" b="1"/>
            </a:lvl8pPr>
            <a:lvl9pPr marL="3654079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7" y="3429098"/>
            <a:ext cx="5096256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5DE700-9E1F-4C8E-8D8E-3E558DBE3B06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B5E1C4-E725-456D-A3F8-1AAC52EE0397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0881481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304800" y="228600"/>
            <a:ext cx="11594592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64" tIns="45683" rIns="91364" bIns="45683"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82221" y="714191"/>
            <a:ext cx="11631168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8E79BE-2178-4F7C-9758-0B139E684B04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9174670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304800" y="228600"/>
            <a:ext cx="11594592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64" tIns="45683" rIns="91364" bIns="45683"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080E99-D411-422D-80D8-C901B06D95F1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19200" y="3581477"/>
            <a:ext cx="44704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6811" indent="0">
              <a:buNone/>
              <a:defRPr sz="1200"/>
            </a:lvl2pPr>
            <a:lvl3pPr marL="913626" indent="0">
              <a:buNone/>
              <a:defRPr sz="1000"/>
            </a:lvl3pPr>
            <a:lvl4pPr marL="1370446" indent="0">
              <a:buNone/>
              <a:defRPr sz="900"/>
            </a:lvl4pPr>
            <a:lvl5pPr marL="1827258" indent="0">
              <a:buNone/>
              <a:defRPr sz="900"/>
            </a:lvl5pPr>
            <a:lvl6pPr marL="2284071" indent="0">
              <a:buNone/>
              <a:defRPr sz="900"/>
            </a:lvl6pPr>
            <a:lvl7pPr marL="2740890" indent="0">
              <a:buNone/>
              <a:defRPr sz="900"/>
            </a:lvl7pPr>
            <a:lvl8pPr marL="3197699" indent="0">
              <a:buNone/>
              <a:defRPr sz="900"/>
            </a:lvl8pPr>
            <a:lvl9pPr marL="3654517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82221" y="714191"/>
            <a:ext cx="11631168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1219200" y="2286000"/>
            <a:ext cx="44704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02617" y="1828800"/>
            <a:ext cx="5205435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92147359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304800" y="228600"/>
            <a:ext cx="11594592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64" tIns="45683" rIns="91364" bIns="45683"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82221" y="5353963"/>
            <a:ext cx="11631168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98914" y="338667"/>
            <a:ext cx="5083527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491173" y="2785542"/>
            <a:ext cx="5091289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6811" indent="0">
              <a:buNone/>
              <a:defRPr sz="1200"/>
            </a:lvl2pPr>
            <a:lvl3pPr marL="913626" indent="0">
              <a:buNone/>
              <a:defRPr sz="1000"/>
            </a:lvl3pPr>
            <a:lvl4pPr marL="1370446" indent="0">
              <a:buNone/>
              <a:defRPr sz="900"/>
            </a:lvl4pPr>
            <a:lvl5pPr marL="1827258" indent="0">
              <a:buNone/>
              <a:defRPr sz="900"/>
            </a:lvl5pPr>
            <a:lvl6pPr marL="2284071" indent="0">
              <a:buNone/>
              <a:defRPr sz="900"/>
            </a:lvl6pPr>
            <a:lvl7pPr marL="2740890" indent="0">
              <a:buNone/>
              <a:defRPr sz="900"/>
            </a:lvl7pPr>
            <a:lvl8pPr marL="3197699" indent="0">
              <a:buNone/>
              <a:defRPr sz="900"/>
            </a:lvl8pPr>
            <a:lvl9pPr marL="3654517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ACD731-1DDE-4D04-B57C-74E4B134EFA6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117600" y="1371600"/>
            <a:ext cx="475488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6811" indent="0">
              <a:buNone/>
              <a:defRPr sz="2800"/>
            </a:lvl2pPr>
            <a:lvl3pPr marL="913626" indent="0">
              <a:buNone/>
              <a:defRPr sz="2400"/>
            </a:lvl3pPr>
            <a:lvl4pPr marL="1370446" indent="0">
              <a:buNone/>
              <a:defRPr sz="2000"/>
            </a:lvl4pPr>
            <a:lvl5pPr marL="1827258" indent="0">
              <a:buNone/>
              <a:defRPr sz="2000"/>
            </a:lvl5pPr>
            <a:lvl6pPr marL="2284071" indent="0">
              <a:buNone/>
              <a:defRPr sz="2000"/>
            </a:lvl6pPr>
            <a:lvl7pPr marL="2740890" indent="0">
              <a:buNone/>
              <a:defRPr sz="2000"/>
            </a:lvl7pPr>
            <a:lvl8pPr marL="3197699" indent="0">
              <a:buNone/>
              <a:defRPr sz="2000"/>
            </a:lvl8pPr>
            <a:lvl9pPr marL="3654517" indent="0">
              <a:buNone/>
              <a:defRPr sz="2000"/>
            </a:lvl9pPr>
          </a:lstStyle>
          <a:p>
            <a:r>
              <a:rPr lang="ko-KR" altLang="en-US"/>
              <a:t>그림을 추가하려면 아이콘을 클릭하십시오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36097154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A46E17-8654-4CC1-8B6B-6A711FA979DF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9112221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304800" y="228600"/>
            <a:ext cx="11594592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64" tIns="45683" rIns="91364" bIns="45683"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A0A3D3-7515-4D71-AE61-FA83072FD827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82221" y="714191"/>
            <a:ext cx="11631168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1447823"/>
            <a:ext cx="27432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1447800"/>
            <a:ext cx="80264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24785288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304801" y="228600"/>
            <a:ext cx="11594592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53" tIns="45678" rIns="91353" bIns="45678"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82221" y="5353963"/>
            <a:ext cx="11631168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600200"/>
            <a:ext cx="103632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556001"/>
            <a:ext cx="85344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675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351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02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70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379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05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731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407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/>
              <a:t>마스터 부제목 스타일 편집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49A16D-5B01-42ED-B548-B0D5BCB0E112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1671632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97D81E-129E-4CB1-AC7A-B95769AEE62A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7624528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304801" y="228600"/>
            <a:ext cx="11594592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53" tIns="45678" rIns="91353" bIns="45678"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8063319" y="4203592"/>
            <a:ext cx="383523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353" tIns="45678" rIns="91353" bIns="45678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3492474" y="4075290"/>
            <a:ext cx="7392687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353" tIns="45678" rIns="91353" bIns="45678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3771639" y="4087562"/>
            <a:ext cx="729064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353" tIns="45678" rIns="91353" bIns="45678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7479325" y="4074260"/>
            <a:ext cx="4410667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353" tIns="45678" rIns="91353" bIns="45678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82221" y="4058555"/>
            <a:ext cx="11631168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353" tIns="45678" rIns="91353" bIns="45678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0043" y="2463561"/>
            <a:ext cx="103632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823153" y="1437454"/>
            <a:ext cx="8556979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6756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351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0282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703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3797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056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19731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407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C9B1BA-57C1-4900-9715-3A915F3FCFD8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2183140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9747FF-A0C2-4A36-B433-02446E47EB56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902207" y="2679192"/>
            <a:ext cx="5096256" cy="34472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6193536" y="2679192"/>
            <a:ext cx="5096256" cy="34472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0412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B5E1C4-E725-456D-A3F8-1AAC52EE0397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/>
              <a:t>마스터 제목 스타일 편집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02208" y="2678114"/>
            <a:ext cx="5096256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6756" indent="0">
              <a:buNone/>
              <a:defRPr sz="2000" b="1"/>
            </a:lvl2pPr>
            <a:lvl3pPr marL="913517" indent="0">
              <a:buNone/>
              <a:defRPr sz="1800" b="1"/>
            </a:lvl3pPr>
            <a:lvl4pPr marL="1370282" indent="0">
              <a:buNone/>
              <a:defRPr sz="1600" b="1"/>
            </a:lvl4pPr>
            <a:lvl5pPr marL="1827039" indent="0">
              <a:buNone/>
              <a:defRPr sz="1600" b="1"/>
            </a:lvl5pPr>
            <a:lvl6pPr marL="2283797" indent="0">
              <a:buNone/>
              <a:defRPr sz="1600" b="1"/>
            </a:lvl6pPr>
            <a:lvl7pPr marL="2740561" indent="0">
              <a:buNone/>
              <a:defRPr sz="1600" b="1"/>
            </a:lvl7pPr>
            <a:lvl8pPr marL="3197316" indent="0">
              <a:buNone/>
              <a:defRPr sz="1600" b="1"/>
            </a:lvl8pPr>
            <a:lvl9pPr marL="3654079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03116" y="3429086"/>
            <a:ext cx="5093407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7600" y="2678113"/>
            <a:ext cx="5096256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6756" indent="0">
              <a:buNone/>
              <a:defRPr sz="2000" b="1"/>
            </a:lvl2pPr>
            <a:lvl3pPr marL="913517" indent="0">
              <a:buNone/>
              <a:defRPr sz="1800" b="1"/>
            </a:lvl3pPr>
            <a:lvl4pPr marL="1370282" indent="0">
              <a:buNone/>
              <a:defRPr sz="1600" b="1"/>
            </a:lvl4pPr>
            <a:lvl5pPr marL="1827039" indent="0">
              <a:buNone/>
              <a:defRPr sz="1600" b="1"/>
            </a:lvl5pPr>
            <a:lvl6pPr marL="2283797" indent="0">
              <a:buNone/>
              <a:defRPr sz="1600" b="1"/>
            </a:lvl6pPr>
            <a:lvl7pPr marL="2740561" indent="0">
              <a:buNone/>
              <a:defRPr sz="1600" b="1"/>
            </a:lvl7pPr>
            <a:lvl8pPr marL="3197316" indent="0">
              <a:buNone/>
              <a:defRPr sz="1600" b="1"/>
            </a:lvl8pPr>
            <a:lvl9pPr marL="3654079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7" y="3429086"/>
            <a:ext cx="5096256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5DE700-9E1F-4C8E-8D8E-3E558DBE3B06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7877252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B5E1C4-E725-456D-A3F8-1AAC52EE0397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1251126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304801" y="228600"/>
            <a:ext cx="11594592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53" tIns="45678" rIns="91353" bIns="45678"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82221" y="714191"/>
            <a:ext cx="11631168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8E79BE-2178-4F7C-9758-0B139E684B04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6320763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304801" y="228600"/>
            <a:ext cx="11594592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53" tIns="45678" rIns="91353" bIns="45678"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080E99-D411-422D-80D8-C901B06D95F1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19201" y="3581486"/>
            <a:ext cx="44704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6756" indent="0">
              <a:buNone/>
              <a:defRPr sz="1200"/>
            </a:lvl2pPr>
            <a:lvl3pPr marL="913517" indent="0">
              <a:buNone/>
              <a:defRPr sz="1000"/>
            </a:lvl3pPr>
            <a:lvl4pPr marL="1370282" indent="0">
              <a:buNone/>
              <a:defRPr sz="900"/>
            </a:lvl4pPr>
            <a:lvl5pPr marL="1827039" indent="0">
              <a:buNone/>
              <a:defRPr sz="900"/>
            </a:lvl5pPr>
            <a:lvl6pPr marL="2283797" indent="0">
              <a:buNone/>
              <a:defRPr sz="900"/>
            </a:lvl6pPr>
            <a:lvl7pPr marL="2740561" indent="0">
              <a:buNone/>
              <a:defRPr sz="900"/>
            </a:lvl7pPr>
            <a:lvl8pPr marL="3197316" indent="0">
              <a:buNone/>
              <a:defRPr sz="900"/>
            </a:lvl8pPr>
            <a:lvl9pPr marL="3654079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82221" y="714191"/>
            <a:ext cx="11631168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1219201" y="2286000"/>
            <a:ext cx="44704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02617" y="1828800"/>
            <a:ext cx="5205435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32316287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304801" y="228600"/>
            <a:ext cx="11594592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53" tIns="45678" rIns="91353" bIns="45678"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82221" y="5353963"/>
            <a:ext cx="11631168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98921" y="338667"/>
            <a:ext cx="5083527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491180" y="2785543"/>
            <a:ext cx="5091289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6756" indent="0">
              <a:buNone/>
              <a:defRPr sz="1200"/>
            </a:lvl2pPr>
            <a:lvl3pPr marL="913517" indent="0">
              <a:buNone/>
              <a:defRPr sz="1000"/>
            </a:lvl3pPr>
            <a:lvl4pPr marL="1370282" indent="0">
              <a:buNone/>
              <a:defRPr sz="900"/>
            </a:lvl4pPr>
            <a:lvl5pPr marL="1827039" indent="0">
              <a:buNone/>
              <a:defRPr sz="900"/>
            </a:lvl5pPr>
            <a:lvl6pPr marL="2283797" indent="0">
              <a:buNone/>
              <a:defRPr sz="900"/>
            </a:lvl6pPr>
            <a:lvl7pPr marL="2740561" indent="0">
              <a:buNone/>
              <a:defRPr sz="900"/>
            </a:lvl7pPr>
            <a:lvl8pPr marL="3197316" indent="0">
              <a:buNone/>
              <a:defRPr sz="900"/>
            </a:lvl8pPr>
            <a:lvl9pPr marL="3654079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ACD731-1DDE-4D04-B57C-74E4B134EFA6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117600" y="1371600"/>
            <a:ext cx="475488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6756" indent="0">
              <a:buNone/>
              <a:defRPr sz="2800"/>
            </a:lvl2pPr>
            <a:lvl3pPr marL="913517" indent="0">
              <a:buNone/>
              <a:defRPr sz="2400"/>
            </a:lvl3pPr>
            <a:lvl4pPr marL="1370282" indent="0">
              <a:buNone/>
              <a:defRPr sz="2000"/>
            </a:lvl4pPr>
            <a:lvl5pPr marL="1827039" indent="0">
              <a:buNone/>
              <a:defRPr sz="2000"/>
            </a:lvl5pPr>
            <a:lvl6pPr marL="2283797" indent="0">
              <a:buNone/>
              <a:defRPr sz="2000"/>
            </a:lvl6pPr>
            <a:lvl7pPr marL="2740561" indent="0">
              <a:buNone/>
              <a:defRPr sz="2000"/>
            </a:lvl7pPr>
            <a:lvl8pPr marL="3197316" indent="0">
              <a:buNone/>
              <a:defRPr sz="2000"/>
            </a:lvl8pPr>
            <a:lvl9pPr marL="3654079" indent="0">
              <a:buNone/>
              <a:defRPr sz="2000"/>
            </a:lvl9pPr>
          </a:lstStyle>
          <a:p>
            <a:r>
              <a:rPr lang="ko-KR" altLang="en-US"/>
              <a:t>그림을 추가하려면 아이콘을 클릭하십시오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06071306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A46E17-8654-4CC1-8B6B-6A711FA979DF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4863781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304801" y="228600"/>
            <a:ext cx="11594592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53" tIns="45678" rIns="91353" bIns="45678"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A0A3D3-7515-4D71-AE61-FA83072FD827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82221" y="714191"/>
            <a:ext cx="11631168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1447824"/>
            <a:ext cx="27432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1447800"/>
            <a:ext cx="80264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33206948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304801" y="228600"/>
            <a:ext cx="11594592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53" tIns="45678" rIns="91353" bIns="45678"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82221" y="5353963"/>
            <a:ext cx="11631168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600200"/>
            <a:ext cx="103632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556001"/>
            <a:ext cx="85344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675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351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02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70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379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05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731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407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/>
              <a:t>마스터 부제목 스타일 편집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49A16D-5B01-42ED-B548-B0D5BCB0E112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1640551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97D81E-129E-4CB1-AC7A-B95769AEE62A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8667372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304801" y="228600"/>
            <a:ext cx="11594592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53" tIns="45678" rIns="91353" bIns="45678"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8063311" y="4203592"/>
            <a:ext cx="383523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353" tIns="45678" rIns="91353" bIns="45678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3492466" y="4075290"/>
            <a:ext cx="7392687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353" tIns="45678" rIns="91353" bIns="45678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3771639" y="4087562"/>
            <a:ext cx="729064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353" tIns="45678" rIns="91353" bIns="45678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7479325" y="4074248"/>
            <a:ext cx="4410667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353" tIns="45678" rIns="91353" bIns="45678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82221" y="4058555"/>
            <a:ext cx="11631168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353" tIns="45678" rIns="91353" bIns="45678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0043" y="2463561"/>
            <a:ext cx="103632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823153" y="1437454"/>
            <a:ext cx="8556979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6756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351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0282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703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3797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056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19731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407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C9B1BA-57C1-4900-9715-3A915F3FCFD8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58924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304801" y="228600"/>
            <a:ext cx="11594592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53" tIns="45678" rIns="91353" bIns="45678"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82221" y="714191"/>
            <a:ext cx="11631168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8E79BE-2178-4F7C-9758-0B139E684B04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9747FF-A0C2-4A36-B433-02446E47EB56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902207" y="2679192"/>
            <a:ext cx="5096256" cy="34472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6193536" y="2679192"/>
            <a:ext cx="5096256" cy="34472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3091305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/>
              <a:t>마스터 제목 스타일 편집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02208" y="2678114"/>
            <a:ext cx="5096256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6756" indent="0">
              <a:buNone/>
              <a:defRPr sz="2000" b="1"/>
            </a:lvl2pPr>
            <a:lvl3pPr marL="913517" indent="0">
              <a:buNone/>
              <a:defRPr sz="1800" b="1"/>
            </a:lvl3pPr>
            <a:lvl4pPr marL="1370282" indent="0">
              <a:buNone/>
              <a:defRPr sz="1600" b="1"/>
            </a:lvl4pPr>
            <a:lvl5pPr marL="1827039" indent="0">
              <a:buNone/>
              <a:defRPr sz="1600" b="1"/>
            </a:lvl5pPr>
            <a:lvl6pPr marL="2283797" indent="0">
              <a:buNone/>
              <a:defRPr sz="1600" b="1"/>
            </a:lvl6pPr>
            <a:lvl7pPr marL="2740561" indent="0">
              <a:buNone/>
              <a:defRPr sz="1600" b="1"/>
            </a:lvl7pPr>
            <a:lvl8pPr marL="3197316" indent="0">
              <a:buNone/>
              <a:defRPr sz="1600" b="1"/>
            </a:lvl8pPr>
            <a:lvl9pPr marL="3654079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03116" y="3429074"/>
            <a:ext cx="5093407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7600" y="2678113"/>
            <a:ext cx="5096256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6756" indent="0">
              <a:buNone/>
              <a:defRPr sz="2000" b="1"/>
            </a:lvl2pPr>
            <a:lvl3pPr marL="913517" indent="0">
              <a:buNone/>
              <a:defRPr sz="1800" b="1"/>
            </a:lvl3pPr>
            <a:lvl4pPr marL="1370282" indent="0">
              <a:buNone/>
              <a:defRPr sz="1600" b="1"/>
            </a:lvl4pPr>
            <a:lvl5pPr marL="1827039" indent="0">
              <a:buNone/>
              <a:defRPr sz="1600" b="1"/>
            </a:lvl5pPr>
            <a:lvl6pPr marL="2283797" indent="0">
              <a:buNone/>
              <a:defRPr sz="1600" b="1"/>
            </a:lvl6pPr>
            <a:lvl7pPr marL="2740561" indent="0">
              <a:buNone/>
              <a:defRPr sz="1600" b="1"/>
            </a:lvl7pPr>
            <a:lvl8pPr marL="3197316" indent="0">
              <a:buNone/>
              <a:defRPr sz="1600" b="1"/>
            </a:lvl8pPr>
            <a:lvl9pPr marL="3654079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7" y="3429074"/>
            <a:ext cx="5096256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5DE700-9E1F-4C8E-8D8E-3E558DBE3B06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1001062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B5E1C4-E725-456D-A3F8-1AAC52EE0397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1066884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304801" y="228600"/>
            <a:ext cx="11594592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53" tIns="45678" rIns="91353" bIns="45678"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82221" y="714191"/>
            <a:ext cx="11631168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8E79BE-2178-4F7C-9758-0B139E684B04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4345065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304801" y="228600"/>
            <a:ext cx="11594592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53" tIns="45678" rIns="91353" bIns="45678"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080E99-D411-422D-80D8-C901B06D95F1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19201" y="3581474"/>
            <a:ext cx="44704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6756" indent="0">
              <a:buNone/>
              <a:defRPr sz="1200"/>
            </a:lvl2pPr>
            <a:lvl3pPr marL="913517" indent="0">
              <a:buNone/>
              <a:defRPr sz="1000"/>
            </a:lvl3pPr>
            <a:lvl4pPr marL="1370282" indent="0">
              <a:buNone/>
              <a:defRPr sz="900"/>
            </a:lvl4pPr>
            <a:lvl5pPr marL="1827039" indent="0">
              <a:buNone/>
              <a:defRPr sz="900"/>
            </a:lvl5pPr>
            <a:lvl6pPr marL="2283797" indent="0">
              <a:buNone/>
              <a:defRPr sz="900"/>
            </a:lvl6pPr>
            <a:lvl7pPr marL="2740561" indent="0">
              <a:buNone/>
              <a:defRPr sz="900"/>
            </a:lvl7pPr>
            <a:lvl8pPr marL="3197316" indent="0">
              <a:buNone/>
              <a:defRPr sz="900"/>
            </a:lvl8pPr>
            <a:lvl9pPr marL="3654079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82221" y="714191"/>
            <a:ext cx="11631168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1219201" y="2286000"/>
            <a:ext cx="44704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02617" y="1828800"/>
            <a:ext cx="5205435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55685017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304801" y="228600"/>
            <a:ext cx="11594592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53" tIns="45678" rIns="91353" bIns="45678"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82221" y="5353963"/>
            <a:ext cx="11631168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98913" y="338667"/>
            <a:ext cx="5083527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491172" y="2785543"/>
            <a:ext cx="5091289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6756" indent="0">
              <a:buNone/>
              <a:defRPr sz="1200"/>
            </a:lvl2pPr>
            <a:lvl3pPr marL="913517" indent="0">
              <a:buNone/>
              <a:defRPr sz="1000"/>
            </a:lvl3pPr>
            <a:lvl4pPr marL="1370282" indent="0">
              <a:buNone/>
              <a:defRPr sz="900"/>
            </a:lvl4pPr>
            <a:lvl5pPr marL="1827039" indent="0">
              <a:buNone/>
              <a:defRPr sz="900"/>
            </a:lvl5pPr>
            <a:lvl6pPr marL="2283797" indent="0">
              <a:buNone/>
              <a:defRPr sz="900"/>
            </a:lvl6pPr>
            <a:lvl7pPr marL="2740561" indent="0">
              <a:buNone/>
              <a:defRPr sz="900"/>
            </a:lvl7pPr>
            <a:lvl8pPr marL="3197316" indent="0">
              <a:buNone/>
              <a:defRPr sz="900"/>
            </a:lvl8pPr>
            <a:lvl9pPr marL="3654079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ACD731-1DDE-4D04-B57C-74E4B134EFA6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117600" y="1371600"/>
            <a:ext cx="475488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6756" indent="0">
              <a:buNone/>
              <a:defRPr sz="2800"/>
            </a:lvl2pPr>
            <a:lvl3pPr marL="913517" indent="0">
              <a:buNone/>
              <a:defRPr sz="2400"/>
            </a:lvl3pPr>
            <a:lvl4pPr marL="1370282" indent="0">
              <a:buNone/>
              <a:defRPr sz="2000"/>
            </a:lvl4pPr>
            <a:lvl5pPr marL="1827039" indent="0">
              <a:buNone/>
              <a:defRPr sz="2000"/>
            </a:lvl5pPr>
            <a:lvl6pPr marL="2283797" indent="0">
              <a:buNone/>
              <a:defRPr sz="2000"/>
            </a:lvl6pPr>
            <a:lvl7pPr marL="2740561" indent="0">
              <a:buNone/>
              <a:defRPr sz="2000"/>
            </a:lvl7pPr>
            <a:lvl8pPr marL="3197316" indent="0">
              <a:buNone/>
              <a:defRPr sz="2000"/>
            </a:lvl8pPr>
            <a:lvl9pPr marL="3654079" indent="0">
              <a:buNone/>
              <a:defRPr sz="2000"/>
            </a:lvl9pPr>
          </a:lstStyle>
          <a:p>
            <a:r>
              <a:rPr lang="ko-KR" altLang="en-US"/>
              <a:t>그림을 추가하려면 아이콘을 클릭하십시오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08441453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A46E17-8654-4CC1-8B6B-6A711FA979DF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9111616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304801" y="228600"/>
            <a:ext cx="11594592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53" tIns="45678" rIns="91353" bIns="45678"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A0A3D3-7515-4D71-AE61-FA83072FD827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82221" y="714191"/>
            <a:ext cx="11631168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1447824"/>
            <a:ext cx="27432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1447800"/>
            <a:ext cx="80264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29026241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914400" y="2130438"/>
            <a:ext cx="103632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8E9276-EA35-4ED7-9BCE-197597212636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2021-05-01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CADA93-105F-4BD8-8DA8-9047AA3A252B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4864454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8E9276-EA35-4ED7-9BCE-197597212636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2021-05-01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CADA93-105F-4BD8-8DA8-9047AA3A252B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36088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304801" y="228600"/>
            <a:ext cx="11594592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53" tIns="45678" rIns="91353" bIns="45678"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080E99-D411-422D-80D8-C901B06D95F1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19201" y="3581498"/>
            <a:ext cx="44704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6756" indent="0">
              <a:buNone/>
              <a:defRPr sz="1200"/>
            </a:lvl2pPr>
            <a:lvl3pPr marL="913517" indent="0">
              <a:buNone/>
              <a:defRPr sz="1000"/>
            </a:lvl3pPr>
            <a:lvl4pPr marL="1370282" indent="0">
              <a:buNone/>
              <a:defRPr sz="900"/>
            </a:lvl4pPr>
            <a:lvl5pPr marL="1827039" indent="0">
              <a:buNone/>
              <a:defRPr sz="900"/>
            </a:lvl5pPr>
            <a:lvl6pPr marL="2283797" indent="0">
              <a:buNone/>
              <a:defRPr sz="900"/>
            </a:lvl6pPr>
            <a:lvl7pPr marL="2740561" indent="0">
              <a:buNone/>
              <a:defRPr sz="900"/>
            </a:lvl7pPr>
            <a:lvl8pPr marL="3197316" indent="0">
              <a:buNone/>
              <a:defRPr sz="900"/>
            </a:lvl8pPr>
            <a:lvl9pPr marL="3654079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82221" y="714191"/>
            <a:ext cx="11631168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1219201" y="2286000"/>
            <a:ext cx="44704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02617" y="1828800"/>
            <a:ext cx="5205435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</p:spTree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963084" y="4406913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8E9276-EA35-4ED7-9BCE-197597212636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2021-05-01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CADA93-105F-4BD8-8DA8-9047AA3A252B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3115502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609600" y="1600206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6197600" y="1600206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8E9276-EA35-4ED7-9BCE-197597212636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2021-05-01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CADA93-105F-4BD8-8DA8-9047AA3A252B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167577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6193376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6193376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8E9276-EA35-4ED7-9BCE-197597212636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2021-05-01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CADA93-105F-4BD8-8DA8-9047AA3A252B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6122642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8E9276-EA35-4ED7-9BCE-197597212636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2021-05-01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CADA93-105F-4BD8-8DA8-9047AA3A252B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3896402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8E9276-EA35-4ED7-9BCE-197597212636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2021-05-01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CADA93-105F-4BD8-8DA8-9047AA3A252B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347226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609603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4766733" y="273063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609603" y="1435103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8E9276-EA35-4ED7-9BCE-197597212636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2021-05-01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CADA93-105F-4BD8-8DA8-9047AA3A252B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625607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8E9276-EA35-4ED7-9BCE-197597212636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2021-05-01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CADA93-105F-4BD8-8DA8-9047AA3A252B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8007818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8E9276-EA35-4ED7-9BCE-197597212636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2021-05-01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CADA93-105F-4BD8-8DA8-9047AA3A252B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1801158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8839200" y="274651"/>
            <a:ext cx="27432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609600" y="274651"/>
            <a:ext cx="80264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8E9276-EA35-4ED7-9BCE-197597212636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2021-05-01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CADA93-105F-4BD8-8DA8-9047AA3A252B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6701231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914400" y="2130442"/>
            <a:ext cx="103632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2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43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58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72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8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01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16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94C8AF-6308-46D5-86A0-AA703B237294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2021-05-01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E5E5D8-B648-4374-8C33-1A777A5108E4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93283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304801" y="228600"/>
            <a:ext cx="11594592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53" tIns="45678" rIns="91353" bIns="45678"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82221" y="5353963"/>
            <a:ext cx="11631168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98929" y="338667"/>
            <a:ext cx="5083527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491188" y="2785543"/>
            <a:ext cx="5091289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6756" indent="0">
              <a:buNone/>
              <a:defRPr sz="1200"/>
            </a:lvl2pPr>
            <a:lvl3pPr marL="913517" indent="0">
              <a:buNone/>
              <a:defRPr sz="1000"/>
            </a:lvl3pPr>
            <a:lvl4pPr marL="1370282" indent="0">
              <a:buNone/>
              <a:defRPr sz="900"/>
            </a:lvl4pPr>
            <a:lvl5pPr marL="1827039" indent="0">
              <a:buNone/>
              <a:defRPr sz="900"/>
            </a:lvl5pPr>
            <a:lvl6pPr marL="2283797" indent="0">
              <a:buNone/>
              <a:defRPr sz="900"/>
            </a:lvl6pPr>
            <a:lvl7pPr marL="2740561" indent="0">
              <a:buNone/>
              <a:defRPr sz="900"/>
            </a:lvl7pPr>
            <a:lvl8pPr marL="3197316" indent="0">
              <a:buNone/>
              <a:defRPr sz="900"/>
            </a:lvl8pPr>
            <a:lvl9pPr marL="3654079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ACD731-1DDE-4D04-B57C-74E4B134EFA6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117600" y="1371600"/>
            <a:ext cx="475488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6756" indent="0">
              <a:buNone/>
              <a:defRPr sz="2800"/>
            </a:lvl2pPr>
            <a:lvl3pPr marL="913517" indent="0">
              <a:buNone/>
              <a:defRPr sz="2400"/>
            </a:lvl3pPr>
            <a:lvl4pPr marL="1370282" indent="0">
              <a:buNone/>
              <a:defRPr sz="2000"/>
            </a:lvl4pPr>
            <a:lvl5pPr marL="1827039" indent="0">
              <a:buNone/>
              <a:defRPr sz="2000"/>
            </a:lvl5pPr>
            <a:lvl6pPr marL="2283797" indent="0">
              <a:buNone/>
              <a:defRPr sz="2000"/>
            </a:lvl6pPr>
            <a:lvl7pPr marL="2740561" indent="0">
              <a:buNone/>
              <a:defRPr sz="2000"/>
            </a:lvl7pPr>
            <a:lvl8pPr marL="3197316" indent="0">
              <a:buNone/>
              <a:defRPr sz="2000"/>
            </a:lvl8pPr>
            <a:lvl9pPr marL="3654079" indent="0">
              <a:buNone/>
              <a:defRPr sz="2000"/>
            </a:lvl9pPr>
          </a:lstStyle>
          <a:p>
            <a:r>
              <a:rPr lang="ko-KR" altLang="en-US"/>
              <a:t>그림을 추가하려면 아이콘을 클릭하십시오</a:t>
            </a:r>
            <a:endParaRPr lang="en-US" dirty="0"/>
          </a:p>
        </p:txBody>
      </p:sp>
    </p:spTree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94C8AF-6308-46D5-86A0-AA703B237294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2021-05-01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E5E5D8-B648-4374-8C33-1A777A5108E4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2877244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963084" y="4406918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963084" y="2906722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145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29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435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58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72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2872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017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162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94C8AF-6308-46D5-86A0-AA703B237294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2021-05-01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E5E5D8-B648-4374-8C33-1A777A5108E4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106611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609601" y="1600206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6197600" y="1600206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94C8AF-6308-46D5-86A0-AA703B237294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2021-05-01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E5E5D8-B648-4374-8C33-1A777A5108E4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0938984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609604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45" indent="0">
              <a:buNone/>
              <a:defRPr sz="2000" b="1"/>
            </a:lvl2pPr>
            <a:lvl3pPr marL="914290" indent="0">
              <a:buNone/>
              <a:defRPr sz="1800" b="1"/>
            </a:lvl3pPr>
            <a:lvl4pPr marL="1371435" indent="0">
              <a:buNone/>
              <a:defRPr sz="1600" b="1"/>
            </a:lvl4pPr>
            <a:lvl5pPr marL="1828581" indent="0">
              <a:buNone/>
              <a:defRPr sz="1600" b="1"/>
            </a:lvl5pPr>
            <a:lvl6pPr marL="2285726" indent="0">
              <a:buNone/>
              <a:defRPr sz="1600" b="1"/>
            </a:lvl6pPr>
            <a:lvl7pPr marL="2742872" indent="0">
              <a:buNone/>
              <a:defRPr sz="1600" b="1"/>
            </a:lvl7pPr>
            <a:lvl8pPr marL="3200017" indent="0">
              <a:buNone/>
              <a:defRPr sz="1600" b="1"/>
            </a:lvl8pPr>
            <a:lvl9pPr marL="3657162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609604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6193380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45" indent="0">
              <a:buNone/>
              <a:defRPr sz="2000" b="1"/>
            </a:lvl2pPr>
            <a:lvl3pPr marL="914290" indent="0">
              <a:buNone/>
              <a:defRPr sz="1800" b="1"/>
            </a:lvl3pPr>
            <a:lvl4pPr marL="1371435" indent="0">
              <a:buNone/>
              <a:defRPr sz="1600" b="1"/>
            </a:lvl4pPr>
            <a:lvl5pPr marL="1828581" indent="0">
              <a:buNone/>
              <a:defRPr sz="1600" b="1"/>
            </a:lvl5pPr>
            <a:lvl6pPr marL="2285726" indent="0">
              <a:buNone/>
              <a:defRPr sz="1600" b="1"/>
            </a:lvl6pPr>
            <a:lvl7pPr marL="2742872" indent="0">
              <a:buNone/>
              <a:defRPr sz="1600" b="1"/>
            </a:lvl7pPr>
            <a:lvl8pPr marL="3200017" indent="0">
              <a:buNone/>
              <a:defRPr sz="1600" b="1"/>
            </a:lvl8pPr>
            <a:lvl9pPr marL="3657162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6193380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94C8AF-6308-46D5-86A0-AA703B237294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2021-05-01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E5E5D8-B648-4374-8C33-1A777A5108E4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626146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94C8AF-6308-46D5-86A0-AA703B237294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2021-05-01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E5E5D8-B648-4374-8C33-1A777A5108E4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4628850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94C8AF-6308-46D5-86A0-AA703B237294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2021-05-01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E5E5D8-B648-4374-8C33-1A777A5108E4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652115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609603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4766737" y="273068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609603" y="1435103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145" indent="0">
              <a:buNone/>
              <a:defRPr sz="1200"/>
            </a:lvl2pPr>
            <a:lvl3pPr marL="914290" indent="0">
              <a:buNone/>
              <a:defRPr sz="1000"/>
            </a:lvl3pPr>
            <a:lvl4pPr marL="1371435" indent="0">
              <a:buNone/>
              <a:defRPr sz="900"/>
            </a:lvl4pPr>
            <a:lvl5pPr marL="1828581" indent="0">
              <a:buNone/>
              <a:defRPr sz="900"/>
            </a:lvl5pPr>
            <a:lvl6pPr marL="2285726" indent="0">
              <a:buNone/>
              <a:defRPr sz="900"/>
            </a:lvl6pPr>
            <a:lvl7pPr marL="2742872" indent="0">
              <a:buNone/>
              <a:defRPr sz="900"/>
            </a:lvl7pPr>
            <a:lvl8pPr marL="3200017" indent="0">
              <a:buNone/>
              <a:defRPr sz="900"/>
            </a:lvl8pPr>
            <a:lvl9pPr marL="3657162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94C8AF-6308-46D5-86A0-AA703B237294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2021-05-01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E5E5D8-B648-4374-8C33-1A777A5108E4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5323577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145" indent="0">
              <a:buNone/>
              <a:defRPr sz="2800"/>
            </a:lvl2pPr>
            <a:lvl3pPr marL="914290" indent="0">
              <a:buNone/>
              <a:defRPr sz="2400"/>
            </a:lvl3pPr>
            <a:lvl4pPr marL="1371435" indent="0">
              <a:buNone/>
              <a:defRPr sz="2000"/>
            </a:lvl4pPr>
            <a:lvl5pPr marL="1828581" indent="0">
              <a:buNone/>
              <a:defRPr sz="2000"/>
            </a:lvl5pPr>
            <a:lvl6pPr marL="2285726" indent="0">
              <a:buNone/>
              <a:defRPr sz="2000"/>
            </a:lvl6pPr>
            <a:lvl7pPr marL="2742872" indent="0">
              <a:buNone/>
              <a:defRPr sz="2000"/>
            </a:lvl7pPr>
            <a:lvl8pPr marL="3200017" indent="0">
              <a:buNone/>
              <a:defRPr sz="2000"/>
            </a:lvl8pPr>
            <a:lvl9pPr marL="3657162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145" indent="0">
              <a:buNone/>
              <a:defRPr sz="1200"/>
            </a:lvl2pPr>
            <a:lvl3pPr marL="914290" indent="0">
              <a:buNone/>
              <a:defRPr sz="1000"/>
            </a:lvl3pPr>
            <a:lvl4pPr marL="1371435" indent="0">
              <a:buNone/>
              <a:defRPr sz="900"/>
            </a:lvl4pPr>
            <a:lvl5pPr marL="1828581" indent="0">
              <a:buNone/>
              <a:defRPr sz="900"/>
            </a:lvl5pPr>
            <a:lvl6pPr marL="2285726" indent="0">
              <a:buNone/>
              <a:defRPr sz="900"/>
            </a:lvl6pPr>
            <a:lvl7pPr marL="2742872" indent="0">
              <a:buNone/>
              <a:defRPr sz="900"/>
            </a:lvl7pPr>
            <a:lvl8pPr marL="3200017" indent="0">
              <a:buNone/>
              <a:defRPr sz="900"/>
            </a:lvl8pPr>
            <a:lvl9pPr marL="3657162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94C8AF-6308-46D5-86A0-AA703B237294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2021-05-01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E5E5D8-B648-4374-8C33-1A777A5108E4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990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94C8AF-6308-46D5-86A0-AA703B237294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2021-05-01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E5E5D8-B648-4374-8C33-1A777A5108E4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5534789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8839200" y="274656"/>
            <a:ext cx="27432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609600" y="274656"/>
            <a:ext cx="80264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94C8AF-6308-46D5-86A0-AA703B237294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2021-05-01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E5E5D8-B648-4374-8C33-1A777A5108E4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67174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7.xml"/><Relationship Id="rId3" Type="http://schemas.openxmlformats.org/officeDocument/2006/relationships/slideLayout" Target="../slideLayouts/slideLayout102.xml"/><Relationship Id="rId7" Type="http://schemas.openxmlformats.org/officeDocument/2006/relationships/slideLayout" Target="../slideLayouts/slideLayout106.xml"/><Relationship Id="rId12" Type="http://schemas.openxmlformats.org/officeDocument/2006/relationships/theme" Target="../theme/theme10.xml"/><Relationship Id="rId2" Type="http://schemas.openxmlformats.org/officeDocument/2006/relationships/slideLayout" Target="../slideLayouts/slideLayout101.xml"/><Relationship Id="rId1" Type="http://schemas.openxmlformats.org/officeDocument/2006/relationships/slideLayout" Target="../slideLayouts/slideLayout100.xml"/><Relationship Id="rId6" Type="http://schemas.openxmlformats.org/officeDocument/2006/relationships/slideLayout" Target="../slideLayouts/slideLayout105.xml"/><Relationship Id="rId11" Type="http://schemas.openxmlformats.org/officeDocument/2006/relationships/slideLayout" Target="../slideLayouts/slideLayout110.xml"/><Relationship Id="rId5" Type="http://schemas.openxmlformats.org/officeDocument/2006/relationships/slideLayout" Target="../slideLayouts/slideLayout104.xml"/><Relationship Id="rId10" Type="http://schemas.openxmlformats.org/officeDocument/2006/relationships/slideLayout" Target="../slideLayouts/slideLayout109.xml"/><Relationship Id="rId4" Type="http://schemas.openxmlformats.org/officeDocument/2006/relationships/slideLayout" Target="../slideLayouts/slideLayout103.xml"/><Relationship Id="rId9" Type="http://schemas.openxmlformats.org/officeDocument/2006/relationships/slideLayout" Target="../slideLayouts/slideLayout108.xml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8.xml"/><Relationship Id="rId3" Type="http://schemas.openxmlformats.org/officeDocument/2006/relationships/slideLayout" Target="../slideLayouts/slideLayout113.xml"/><Relationship Id="rId7" Type="http://schemas.openxmlformats.org/officeDocument/2006/relationships/slideLayout" Target="../slideLayouts/slideLayout117.xml"/><Relationship Id="rId12" Type="http://schemas.openxmlformats.org/officeDocument/2006/relationships/theme" Target="../theme/theme11.xml"/><Relationship Id="rId2" Type="http://schemas.openxmlformats.org/officeDocument/2006/relationships/slideLayout" Target="../slideLayouts/slideLayout112.xml"/><Relationship Id="rId1" Type="http://schemas.openxmlformats.org/officeDocument/2006/relationships/slideLayout" Target="../slideLayouts/slideLayout111.xml"/><Relationship Id="rId6" Type="http://schemas.openxmlformats.org/officeDocument/2006/relationships/slideLayout" Target="../slideLayouts/slideLayout116.xml"/><Relationship Id="rId11" Type="http://schemas.openxmlformats.org/officeDocument/2006/relationships/slideLayout" Target="../slideLayouts/slideLayout121.xml"/><Relationship Id="rId5" Type="http://schemas.openxmlformats.org/officeDocument/2006/relationships/slideLayout" Target="../slideLayouts/slideLayout115.xml"/><Relationship Id="rId10" Type="http://schemas.openxmlformats.org/officeDocument/2006/relationships/slideLayout" Target="../slideLayouts/slideLayout120.xml"/><Relationship Id="rId4" Type="http://schemas.openxmlformats.org/officeDocument/2006/relationships/slideLayout" Target="../slideLayouts/slideLayout114.xml"/><Relationship Id="rId9" Type="http://schemas.openxmlformats.org/officeDocument/2006/relationships/slideLayout" Target="../slideLayouts/slideLayout11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3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3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8.xml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1.xml"/><Relationship Id="rId10" Type="http://schemas.openxmlformats.org/officeDocument/2006/relationships/slideLayout" Target="../slideLayouts/slideLayout76.xml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5.xml"/><Relationship Id="rId3" Type="http://schemas.openxmlformats.org/officeDocument/2006/relationships/slideLayout" Target="../slideLayouts/slideLayout80.xml"/><Relationship Id="rId7" Type="http://schemas.openxmlformats.org/officeDocument/2006/relationships/slideLayout" Target="../slideLayouts/slideLayout84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79.xml"/><Relationship Id="rId1" Type="http://schemas.openxmlformats.org/officeDocument/2006/relationships/slideLayout" Target="../slideLayouts/slideLayout78.xml"/><Relationship Id="rId6" Type="http://schemas.openxmlformats.org/officeDocument/2006/relationships/slideLayout" Target="../slideLayouts/slideLayout83.xml"/><Relationship Id="rId11" Type="http://schemas.openxmlformats.org/officeDocument/2006/relationships/slideLayout" Target="../slideLayouts/slideLayout88.xml"/><Relationship Id="rId5" Type="http://schemas.openxmlformats.org/officeDocument/2006/relationships/slideLayout" Target="../slideLayouts/slideLayout82.xml"/><Relationship Id="rId10" Type="http://schemas.openxmlformats.org/officeDocument/2006/relationships/slideLayout" Target="../slideLayouts/slideLayout87.xml"/><Relationship Id="rId4" Type="http://schemas.openxmlformats.org/officeDocument/2006/relationships/slideLayout" Target="../slideLayouts/slideLayout81.xml"/><Relationship Id="rId9" Type="http://schemas.openxmlformats.org/officeDocument/2006/relationships/slideLayout" Target="../slideLayouts/slideLayout86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6.xml"/><Relationship Id="rId3" Type="http://schemas.openxmlformats.org/officeDocument/2006/relationships/slideLayout" Target="../slideLayouts/slideLayout91.xml"/><Relationship Id="rId7" Type="http://schemas.openxmlformats.org/officeDocument/2006/relationships/slideLayout" Target="../slideLayouts/slideLayout95.xml"/><Relationship Id="rId12" Type="http://schemas.openxmlformats.org/officeDocument/2006/relationships/theme" Target="../theme/theme9.xml"/><Relationship Id="rId2" Type="http://schemas.openxmlformats.org/officeDocument/2006/relationships/slideLayout" Target="../slideLayouts/slideLayout90.xml"/><Relationship Id="rId1" Type="http://schemas.openxmlformats.org/officeDocument/2006/relationships/slideLayout" Target="../slideLayouts/slideLayout89.xml"/><Relationship Id="rId6" Type="http://schemas.openxmlformats.org/officeDocument/2006/relationships/slideLayout" Target="../slideLayouts/slideLayout94.xml"/><Relationship Id="rId11" Type="http://schemas.openxmlformats.org/officeDocument/2006/relationships/slideLayout" Target="../slideLayouts/slideLayout99.xml"/><Relationship Id="rId5" Type="http://schemas.openxmlformats.org/officeDocument/2006/relationships/slideLayout" Target="../slideLayouts/slideLayout93.xml"/><Relationship Id="rId10" Type="http://schemas.openxmlformats.org/officeDocument/2006/relationships/slideLayout" Target="../slideLayouts/slideLayout98.xml"/><Relationship Id="rId4" Type="http://schemas.openxmlformats.org/officeDocument/2006/relationships/slideLayout" Target="../slideLayouts/slideLayout92.xml"/><Relationship Id="rId9" Type="http://schemas.openxmlformats.org/officeDocument/2006/relationships/slideLayout" Target="../slideLayouts/slideLayout9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304801" y="228600"/>
            <a:ext cx="11594592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53" tIns="45678" rIns="91353" bIns="45678"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82221" y="1679429"/>
            <a:ext cx="11631168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338328"/>
            <a:ext cx="10972800" cy="1252728"/>
          </a:xfrm>
          <a:prstGeom prst="rect">
            <a:avLst/>
          </a:prstGeom>
        </p:spPr>
        <p:txBody>
          <a:bodyPr vert="horz" lIns="91353" tIns="45678" rIns="91353" bIns="45678" rtlCol="0" anchor="ctr">
            <a:normAutofit/>
          </a:bodyPr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84897" y="6250262"/>
            <a:ext cx="5048920" cy="365125"/>
          </a:xfrm>
          <a:prstGeom prst="rect">
            <a:avLst/>
          </a:prstGeom>
        </p:spPr>
        <p:txBody>
          <a:bodyPr vert="horz" lIns="91353" tIns="45678" rIns="91353" bIns="45678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240" y="6250262"/>
            <a:ext cx="5048921" cy="365125"/>
          </a:xfrm>
          <a:prstGeom prst="rect">
            <a:avLst/>
          </a:prstGeom>
        </p:spPr>
        <p:txBody>
          <a:bodyPr vert="horz" lIns="91353" tIns="45678" rIns="91353" bIns="45678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321452" y="6250261"/>
            <a:ext cx="1549101" cy="365125"/>
          </a:xfrm>
          <a:prstGeom prst="rect">
            <a:avLst/>
          </a:prstGeom>
        </p:spPr>
        <p:txBody>
          <a:bodyPr vert="horz" lIns="91353" tIns="45678" rIns="91353" bIns="45678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5612230F-CB10-45BF-8D17-7509CC7112FE}" type="slidenum">
              <a:rPr lang="en-US" altLang="ko-KR" smtClean="0"/>
              <a:pPr>
                <a:defRPr/>
              </a:pPr>
              <a:t>‹#›</a:t>
            </a:fld>
            <a:endParaRPr lang="en-US" altLang="ko-K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62813" y="2675467"/>
            <a:ext cx="9877777" cy="3450696"/>
          </a:xfrm>
          <a:prstGeom prst="rect">
            <a:avLst/>
          </a:prstGeom>
        </p:spPr>
        <p:txBody>
          <a:bodyPr vert="horz" lIns="91353" tIns="45678" rIns="91353" bIns="45678" rtlCol="0">
            <a:normAutofit/>
          </a:bodyPr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80" r:id="rId1"/>
    <p:sldLayoutId id="2147483881" r:id="rId2"/>
    <p:sldLayoutId id="2147483882" r:id="rId3"/>
    <p:sldLayoutId id="2147483883" r:id="rId4"/>
    <p:sldLayoutId id="2147483884" r:id="rId5"/>
    <p:sldLayoutId id="2147483885" r:id="rId6"/>
    <p:sldLayoutId id="2147483886" r:id="rId7"/>
    <p:sldLayoutId id="2147483887" r:id="rId8"/>
    <p:sldLayoutId id="2147483888" r:id="rId9"/>
    <p:sldLayoutId id="2147483889" r:id="rId10"/>
    <p:sldLayoutId id="2147483890" r:id="rId11"/>
  </p:sldLayoutIdLst>
  <p:txStyles>
    <p:titleStyle>
      <a:lvl1pPr algn="ctr" defTabSz="913517" rtl="0" eaLnBrk="1" latinLnBrk="1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latinLnBrk="1" hangingPunct="1">
        <a:defRPr>
          <a:solidFill>
            <a:schemeClr val="tx2"/>
          </a:solidFill>
        </a:defRPr>
      </a:lvl2pPr>
      <a:lvl3pPr eaLnBrk="1" latinLnBrk="1" hangingPunct="1">
        <a:defRPr>
          <a:solidFill>
            <a:schemeClr val="tx2"/>
          </a:solidFill>
        </a:defRPr>
      </a:lvl3pPr>
      <a:lvl4pPr eaLnBrk="1" latinLnBrk="1" hangingPunct="1">
        <a:defRPr>
          <a:solidFill>
            <a:schemeClr val="tx2"/>
          </a:solidFill>
        </a:defRPr>
      </a:lvl4pPr>
      <a:lvl5pPr eaLnBrk="1" latinLnBrk="1" hangingPunct="1">
        <a:defRPr>
          <a:solidFill>
            <a:schemeClr val="tx2"/>
          </a:solidFill>
        </a:defRPr>
      </a:lvl5pPr>
      <a:lvl6pPr eaLnBrk="1" latinLnBrk="1" hangingPunct="1">
        <a:defRPr>
          <a:solidFill>
            <a:schemeClr val="tx2"/>
          </a:solidFill>
        </a:defRPr>
      </a:lvl6pPr>
      <a:lvl7pPr eaLnBrk="1" latinLnBrk="1" hangingPunct="1">
        <a:defRPr>
          <a:solidFill>
            <a:schemeClr val="tx2"/>
          </a:solidFill>
        </a:defRPr>
      </a:lvl7pPr>
      <a:lvl8pPr eaLnBrk="1" latinLnBrk="1" hangingPunct="1">
        <a:defRPr>
          <a:solidFill>
            <a:schemeClr val="tx2"/>
          </a:solidFill>
        </a:defRPr>
      </a:lvl8pPr>
      <a:lvl9pPr eaLnBrk="1" latinLnBrk="1" hangingPunct="1">
        <a:defRPr>
          <a:solidFill>
            <a:schemeClr val="tx2"/>
          </a:solidFill>
        </a:defRPr>
      </a:lvl9pPr>
    </p:titleStyle>
    <p:bodyStyle>
      <a:lvl1pPr marL="274056" indent="-274056" algn="l" defTabSz="913517" rtl="0" eaLnBrk="1" latinLnBrk="1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5709" indent="-274056" algn="l" defTabSz="913517" rtl="0" eaLnBrk="1" latinLnBrk="1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4836" indent="-228378" algn="l" defTabSz="913517" rtl="0" eaLnBrk="1" latinLnBrk="1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1897" indent="-228378" algn="l" defTabSz="913517" rtl="0" eaLnBrk="1" latinLnBrk="1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1630" indent="-228378" algn="l" defTabSz="913517" rtl="0" eaLnBrk="1" latinLnBrk="1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1364" indent="-228378" algn="l" defTabSz="913517" rtl="0" eaLnBrk="1" latinLnBrk="1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1098" indent="-228378" algn="l" defTabSz="913517" rtl="0" eaLnBrk="1" latinLnBrk="1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0825" indent="-228378" algn="l" defTabSz="913517" rtl="0" eaLnBrk="1" latinLnBrk="1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0561" indent="-228378" algn="l" defTabSz="913517" rtl="0" eaLnBrk="1" latinLnBrk="1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3517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6756" algn="l" defTabSz="913517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3517" algn="l" defTabSz="913517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0282" algn="l" defTabSz="913517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7039" algn="l" defTabSz="913517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3797" algn="l" defTabSz="913517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0561" algn="l" defTabSz="913517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7316" algn="l" defTabSz="913517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4079" algn="l" defTabSz="913517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29" tIns="45714" rIns="91429" bIns="45714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609600" y="1600207"/>
            <a:ext cx="10972800" cy="4525963"/>
          </a:xfrm>
          <a:prstGeom prst="rect">
            <a:avLst/>
          </a:prstGeom>
        </p:spPr>
        <p:txBody>
          <a:bodyPr vert="horz" lIns="91429" tIns="45714" rIns="91429" bIns="45714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609600" y="6356374"/>
            <a:ext cx="2844800" cy="365125"/>
          </a:xfrm>
          <a:prstGeom prst="rect">
            <a:avLst/>
          </a:prstGeom>
        </p:spPr>
        <p:txBody>
          <a:bodyPr vert="horz" lIns="91429" tIns="45714" rIns="91429" bIns="45714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B099F8B2-8829-442A-8382-0899B3F80D43}" type="datetimeFigureOut">
              <a:rPr kumimoji="0" lang="ko-KR" altLang="en-US" smtClean="0">
                <a:solidFill>
                  <a:prstClr val="black">
                    <a:tint val="75000"/>
                  </a:prstClr>
                </a:solidFill>
                <a:latin typeface="맑은 고딕"/>
                <a:ea typeface="맑은 고딕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2021-05-01</a:t>
            </a:fld>
            <a:endParaRPr kumimoji="0" lang="ko-KR" altLang="en-US">
              <a:solidFill>
                <a:prstClr val="black">
                  <a:tint val="75000"/>
                </a:prstClr>
              </a:solidFill>
              <a:latin typeface="맑은 고딕"/>
              <a:ea typeface="맑은 고딕"/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4165601" y="6356374"/>
            <a:ext cx="3860800" cy="365125"/>
          </a:xfrm>
          <a:prstGeom prst="rect">
            <a:avLst/>
          </a:prstGeom>
        </p:spPr>
        <p:txBody>
          <a:bodyPr vert="horz" lIns="91429" tIns="45714" rIns="91429" bIns="45714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endParaRPr kumimoji="0" lang="ko-KR" altLang="en-US">
              <a:solidFill>
                <a:prstClr val="black">
                  <a:tint val="75000"/>
                </a:prstClr>
              </a:solidFill>
              <a:latin typeface="맑은 고딕"/>
              <a:ea typeface="맑은 고딕"/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8737601" y="6356374"/>
            <a:ext cx="2844800" cy="365125"/>
          </a:xfrm>
          <a:prstGeom prst="rect">
            <a:avLst/>
          </a:prstGeom>
        </p:spPr>
        <p:txBody>
          <a:bodyPr vert="horz" lIns="91429" tIns="45714" rIns="91429" bIns="45714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7F95E6D4-1C09-48B3-A347-81E667B3FCDE}" type="slidenum">
              <a:rPr kumimoji="0" lang="ko-KR" altLang="en-US" smtClean="0">
                <a:solidFill>
                  <a:prstClr val="black">
                    <a:tint val="75000"/>
                  </a:prstClr>
                </a:solidFill>
                <a:latin typeface="맑은 고딕"/>
                <a:ea typeface="맑은 고딕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kumimoji="0" lang="ko-KR" altLang="en-US">
              <a:solidFill>
                <a:prstClr val="black">
                  <a:tint val="75000"/>
                </a:prstClr>
              </a:solidFill>
              <a:latin typeface="맑은 고딕"/>
              <a:ea typeface="맑은 고딕"/>
            </a:endParaRPr>
          </a:p>
        </p:txBody>
      </p:sp>
    </p:spTree>
    <p:extLst>
      <p:ext uri="{BB962C8B-B14F-4D97-AF65-F5344CB8AC3E}">
        <p14:creationId xmlns:p14="http://schemas.microsoft.com/office/powerpoint/2010/main" val="37168333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685" r:id="rId1"/>
    <p:sldLayoutId id="2147484686" r:id="rId2"/>
    <p:sldLayoutId id="2147484687" r:id="rId3"/>
    <p:sldLayoutId id="2147484688" r:id="rId4"/>
    <p:sldLayoutId id="2147484689" r:id="rId5"/>
    <p:sldLayoutId id="2147484690" r:id="rId6"/>
    <p:sldLayoutId id="2147484691" r:id="rId7"/>
    <p:sldLayoutId id="2147484692" r:id="rId8"/>
    <p:sldLayoutId id="2147484693" r:id="rId9"/>
    <p:sldLayoutId id="2147484694" r:id="rId10"/>
    <p:sldLayoutId id="2147484695" r:id="rId11"/>
  </p:sldLayoutIdLst>
  <p:txStyles>
    <p:titleStyle>
      <a:lvl1pPr algn="ctr" defTabSz="91429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859" indent="-342859" algn="l" defTabSz="91429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861" indent="-285716" algn="l" defTabSz="91429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863" indent="-228573" algn="l" defTabSz="91429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008" indent="-228573" algn="l" defTabSz="91429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153" indent="-228573" algn="l" defTabSz="91429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299" indent="-228573" algn="l" defTabSz="91429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444" indent="-228573" algn="l" defTabSz="91429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589" indent="-228573" algn="l" defTabSz="91429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735" indent="-228573" algn="l" defTabSz="91429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29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45" algn="l" defTabSz="91429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290" algn="l" defTabSz="91429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35" algn="l" defTabSz="91429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581" algn="l" defTabSz="91429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726" algn="l" defTabSz="91429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872" algn="l" defTabSz="91429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017" algn="l" defTabSz="91429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162" algn="l" defTabSz="91429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C3A75002-7A25-4CD4-8043-DC77D58346BB}" type="datetimeFigureOut">
              <a:rPr kumimoji="0" lang="ko-KR" altLang="en-US" smtClean="0">
                <a:solidFill>
                  <a:prstClr val="black">
                    <a:tint val="75000"/>
                  </a:prstClr>
                </a:solidFill>
                <a:latin typeface="맑은 고딕"/>
                <a:ea typeface="맑은 고딕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2021-05-01</a:t>
            </a:fld>
            <a:endParaRPr kumimoji="0" lang="ko-KR" altLang="en-US" smtClean="0">
              <a:solidFill>
                <a:prstClr val="black">
                  <a:tint val="75000"/>
                </a:prstClr>
              </a:solidFill>
              <a:latin typeface="맑은 고딕"/>
              <a:ea typeface="맑은 고딕"/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endParaRPr kumimoji="0" lang="ko-KR" altLang="en-US" smtClean="0">
              <a:solidFill>
                <a:prstClr val="black">
                  <a:tint val="75000"/>
                </a:prstClr>
              </a:solidFill>
              <a:latin typeface="맑은 고딕"/>
              <a:ea typeface="맑은 고딕"/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5C75DD2C-5D8C-4CC1-B3A4-C77590BC4F00}" type="slidenum">
              <a:rPr kumimoji="0" lang="ko-KR" altLang="en-US" smtClean="0">
                <a:solidFill>
                  <a:prstClr val="black">
                    <a:tint val="75000"/>
                  </a:prstClr>
                </a:solidFill>
                <a:latin typeface="맑은 고딕"/>
                <a:ea typeface="맑은 고딕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kumimoji="0" lang="ko-KR" altLang="en-US" smtClean="0">
              <a:solidFill>
                <a:prstClr val="black">
                  <a:tint val="75000"/>
                </a:prstClr>
              </a:solidFill>
              <a:latin typeface="맑은 고딕"/>
              <a:ea typeface="맑은 고딕"/>
            </a:endParaRPr>
          </a:p>
        </p:txBody>
      </p:sp>
    </p:spTree>
    <p:extLst>
      <p:ext uri="{BB962C8B-B14F-4D97-AF65-F5344CB8AC3E}">
        <p14:creationId xmlns:p14="http://schemas.microsoft.com/office/powerpoint/2010/main" val="11312249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697" r:id="rId1"/>
    <p:sldLayoutId id="2147484698" r:id="rId2"/>
    <p:sldLayoutId id="2147484699" r:id="rId3"/>
    <p:sldLayoutId id="2147484700" r:id="rId4"/>
    <p:sldLayoutId id="2147484701" r:id="rId5"/>
    <p:sldLayoutId id="2147484702" r:id="rId6"/>
    <p:sldLayoutId id="2147484703" r:id="rId7"/>
    <p:sldLayoutId id="2147484704" r:id="rId8"/>
    <p:sldLayoutId id="2147484705" r:id="rId9"/>
    <p:sldLayoutId id="2147484706" r:id="rId10"/>
    <p:sldLayoutId id="2147484707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304801" y="228600"/>
            <a:ext cx="11594592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01" tIns="45652" rIns="91301" bIns="45652"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82221" y="1679429"/>
            <a:ext cx="11631168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338328"/>
            <a:ext cx="10972800" cy="1252728"/>
          </a:xfrm>
          <a:prstGeom prst="rect">
            <a:avLst/>
          </a:prstGeom>
        </p:spPr>
        <p:txBody>
          <a:bodyPr vert="horz" lIns="91301" tIns="45652" rIns="91301" bIns="45652" rtlCol="0" anchor="ctr">
            <a:normAutofit/>
          </a:bodyPr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84897" y="6250281"/>
            <a:ext cx="5048920" cy="365125"/>
          </a:xfrm>
          <a:prstGeom prst="rect">
            <a:avLst/>
          </a:prstGeom>
        </p:spPr>
        <p:txBody>
          <a:bodyPr vert="horz" lIns="91301" tIns="45652" rIns="91301" bIns="45652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en-US" altLang="ko-KR">
              <a:solidFill>
                <a:srgbClr val="005466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245" y="6250281"/>
            <a:ext cx="5048921" cy="365125"/>
          </a:xfrm>
          <a:prstGeom prst="rect">
            <a:avLst/>
          </a:prstGeom>
        </p:spPr>
        <p:txBody>
          <a:bodyPr vert="horz" lIns="91301" tIns="45652" rIns="91301" bIns="45652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en-US" altLang="ko-KR">
              <a:solidFill>
                <a:srgbClr val="005466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321452" y="6250280"/>
            <a:ext cx="1549101" cy="365125"/>
          </a:xfrm>
          <a:prstGeom prst="rect">
            <a:avLst/>
          </a:prstGeom>
        </p:spPr>
        <p:txBody>
          <a:bodyPr vert="horz" lIns="91301" tIns="45652" rIns="91301" bIns="45652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5612230F-CB10-45BF-8D17-7509CC7112FE}" type="slidenum">
              <a:rPr lang="en-US" altLang="ko-KR" smtClean="0">
                <a:solidFill>
                  <a:srgbClr val="005466"/>
                </a:solidFill>
              </a:rPr>
              <a:pPr>
                <a:defRPr/>
              </a:pPr>
              <a:t>‹#›</a:t>
            </a:fld>
            <a:endParaRPr lang="en-US" altLang="ko-KR">
              <a:solidFill>
                <a:srgbClr val="005466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62820" y="2675467"/>
            <a:ext cx="9877777" cy="3450696"/>
          </a:xfrm>
          <a:prstGeom prst="rect">
            <a:avLst/>
          </a:prstGeom>
        </p:spPr>
        <p:txBody>
          <a:bodyPr vert="horz" lIns="91301" tIns="45652" rIns="91301" bIns="45652" rtlCol="0">
            <a:normAutofit/>
          </a:bodyPr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945336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56" r:id="rId1"/>
    <p:sldLayoutId id="2147483957" r:id="rId2"/>
    <p:sldLayoutId id="2147483958" r:id="rId3"/>
    <p:sldLayoutId id="2147483959" r:id="rId4"/>
    <p:sldLayoutId id="2147483960" r:id="rId5"/>
    <p:sldLayoutId id="2147483961" r:id="rId6"/>
    <p:sldLayoutId id="2147483962" r:id="rId7"/>
    <p:sldLayoutId id="2147483963" r:id="rId8"/>
    <p:sldLayoutId id="2147483964" r:id="rId9"/>
    <p:sldLayoutId id="2147483965" r:id="rId10"/>
    <p:sldLayoutId id="2147483966" r:id="rId11"/>
  </p:sldLayoutIdLst>
  <p:txStyles>
    <p:titleStyle>
      <a:lvl1pPr algn="ctr" defTabSz="913003" rtl="0" eaLnBrk="1" latinLnBrk="1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latinLnBrk="1" hangingPunct="1">
        <a:defRPr>
          <a:solidFill>
            <a:schemeClr val="tx2"/>
          </a:solidFill>
        </a:defRPr>
      </a:lvl2pPr>
      <a:lvl3pPr eaLnBrk="1" latinLnBrk="1" hangingPunct="1">
        <a:defRPr>
          <a:solidFill>
            <a:schemeClr val="tx2"/>
          </a:solidFill>
        </a:defRPr>
      </a:lvl3pPr>
      <a:lvl4pPr eaLnBrk="1" latinLnBrk="1" hangingPunct="1">
        <a:defRPr>
          <a:solidFill>
            <a:schemeClr val="tx2"/>
          </a:solidFill>
        </a:defRPr>
      </a:lvl4pPr>
      <a:lvl5pPr eaLnBrk="1" latinLnBrk="1" hangingPunct="1">
        <a:defRPr>
          <a:solidFill>
            <a:schemeClr val="tx2"/>
          </a:solidFill>
        </a:defRPr>
      </a:lvl5pPr>
      <a:lvl6pPr eaLnBrk="1" latinLnBrk="1" hangingPunct="1">
        <a:defRPr>
          <a:solidFill>
            <a:schemeClr val="tx2"/>
          </a:solidFill>
        </a:defRPr>
      </a:lvl6pPr>
      <a:lvl7pPr eaLnBrk="1" latinLnBrk="1" hangingPunct="1">
        <a:defRPr>
          <a:solidFill>
            <a:schemeClr val="tx2"/>
          </a:solidFill>
        </a:defRPr>
      </a:lvl7pPr>
      <a:lvl8pPr eaLnBrk="1" latinLnBrk="1" hangingPunct="1">
        <a:defRPr>
          <a:solidFill>
            <a:schemeClr val="tx2"/>
          </a:solidFill>
        </a:defRPr>
      </a:lvl8pPr>
      <a:lvl9pPr eaLnBrk="1" latinLnBrk="1" hangingPunct="1">
        <a:defRPr>
          <a:solidFill>
            <a:schemeClr val="tx2"/>
          </a:solidFill>
        </a:defRPr>
      </a:lvl9pPr>
    </p:titleStyle>
    <p:bodyStyle>
      <a:lvl1pPr marL="273903" indent="-273903" algn="l" defTabSz="913003" rtl="0" eaLnBrk="1" latinLnBrk="1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5385" indent="-273903" algn="l" defTabSz="913003" rtl="0" eaLnBrk="1" latinLnBrk="1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4354" indent="-228247" algn="l" defTabSz="913003" rtl="0" eaLnBrk="1" latinLnBrk="1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1253" indent="-228247" algn="l" defTabSz="913003" rtl="0" eaLnBrk="1" latinLnBrk="1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0804" indent="-228247" algn="l" defTabSz="913003" rtl="0" eaLnBrk="1" latinLnBrk="1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0362" indent="-228247" algn="l" defTabSz="913003" rtl="0" eaLnBrk="1" latinLnBrk="1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099915" indent="-228247" algn="l" defTabSz="913003" rtl="0" eaLnBrk="1" latinLnBrk="1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19462" indent="-228247" algn="l" defTabSz="913003" rtl="0" eaLnBrk="1" latinLnBrk="1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39020" indent="-228247" algn="l" defTabSz="913003" rtl="0" eaLnBrk="1" latinLnBrk="1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3003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6496" algn="l" defTabSz="913003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3003" algn="l" defTabSz="913003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69512" algn="l" defTabSz="913003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6011" algn="l" defTabSz="913003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2511" algn="l" defTabSz="913003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39020" algn="l" defTabSz="913003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5517" algn="l" defTabSz="913003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2022" algn="l" defTabSz="913003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29" tIns="45714" rIns="91429" bIns="45714" rtlCol="0" anchor="ctr">
            <a:normAutofit/>
          </a:bodyPr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609600" y="1600207"/>
            <a:ext cx="10972800" cy="4525963"/>
          </a:xfrm>
          <a:prstGeom prst="rect">
            <a:avLst/>
          </a:prstGeom>
        </p:spPr>
        <p:txBody>
          <a:bodyPr vert="horz" lIns="91429" tIns="45714" rIns="91429" bIns="45714" rtlCol="0">
            <a:normAutofit/>
          </a:bodyPr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609600" y="6356432"/>
            <a:ext cx="2844800" cy="365125"/>
          </a:xfrm>
          <a:prstGeom prst="rect">
            <a:avLst/>
          </a:prstGeom>
        </p:spPr>
        <p:txBody>
          <a:bodyPr vert="horz" lIns="91429" tIns="45714" rIns="91429" bIns="45714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9A8DF9D8-1188-4DBF-A2AF-E10DC0E5DFFD}" type="datetimeFigureOut">
              <a:rPr kumimoji="0" lang="ko-KR" altLang="en-US" smtClean="0">
                <a:solidFill>
                  <a:prstClr val="black">
                    <a:tint val="75000"/>
                  </a:prstClr>
                </a:solidFill>
                <a:latin typeface="맑은 고딕"/>
                <a:ea typeface="맑은 고딕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2021-05-01</a:t>
            </a:fld>
            <a:endParaRPr kumimoji="0" lang="ko-KR" altLang="en-US">
              <a:solidFill>
                <a:prstClr val="black">
                  <a:tint val="75000"/>
                </a:prstClr>
              </a:solidFill>
              <a:latin typeface="맑은 고딕"/>
              <a:ea typeface="맑은 고딕"/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4165601" y="6356432"/>
            <a:ext cx="3860800" cy="365125"/>
          </a:xfrm>
          <a:prstGeom prst="rect">
            <a:avLst/>
          </a:prstGeom>
        </p:spPr>
        <p:txBody>
          <a:bodyPr vert="horz" lIns="91429" tIns="45714" rIns="91429" bIns="45714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endParaRPr kumimoji="0" lang="ko-KR" altLang="en-US">
              <a:solidFill>
                <a:prstClr val="black">
                  <a:tint val="75000"/>
                </a:prstClr>
              </a:solidFill>
              <a:latin typeface="맑은 고딕"/>
              <a:ea typeface="맑은 고딕"/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8737601" y="6356432"/>
            <a:ext cx="2844800" cy="365125"/>
          </a:xfrm>
          <a:prstGeom prst="rect">
            <a:avLst/>
          </a:prstGeom>
        </p:spPr>
        <p:txBody>
          <a:bodyPr vert="horz" lIns="91429" tIns="45714" rIns="91429" bIns="45714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3BE62DBC-D751-4AB3-81C0-0E822BD21100}" type="slidenum">
              <a:rPr kumimoji="0" lang="ko-KR" altLang="en-US" smtClean="0">
                <a:solidFill>
                  <a:prstClr val="black">
                    <a:tint val="75000"/>
                  </a:prstClr>
                </a:solidFill>
                <a:latin typeface="맑은 고딕"/>
                <a:ea typeface="맑은 고딕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kumimoji="0" lang="ko-KR" altLang="en-US">
              <a:solidFill>
                <a:prstClr val="black">
                  <a:tint val="75000"/>
                </a:prstClr>
              </a:solidFill>
              <a:latin typeface="맑은 고딕"/>
              <a:ea typeface="맑은 고딕"/>
            </a:endParaRPr>
          </a:p>
        </p:txBody>
      </p:sp>
    </p:spTree>
    <p:extLst>
      <p:ext uri="{BB962C8B-B14F-4D97-AF65-F5344CB8AC3E}">
        <p14:creationId xmlns:p14="http://schemas.microsoft.com/office/powerpoint/2010/main" val="21247743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62" r:id="rId1"/>
    <p:sldLayoutId id="2147484163" r:id="rId2"/>
    <p:sldLayoutId id="2147484164" r:id="rId3"/>
    <p:sldLayoutId id="2147484165" r:id="rId4"/>
    <p:sldLayoutId id="2147484166" r:id="rId5"/>
    <p:sldLayoutId id="2147484167" r:id="rId6"/>
    <p:sldLayoutId id="2147484168" r:id="rId7"/>
    <p:sldLayoutId id="2147484169" r:id="rId8"/>
    <p:sldLayoutId id="2147484170" r:id="rId9"/>
    <p:sldLayoutId id="2147484171" r:id="rId10"/>
    <p:sldLayoutId id="2147484172" r:id="rId11"/>
  </p:sldLayoutIdLst>
  <p:txStyles>
    <p:titleStyle>
      <a:lvl1pPr algn="ctr" defTabSz="914268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850" indent="-342850" algn="l" defTabSz="914268" rtl="0" eaLnBrk="1" latinLnBrk="1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843" indent="-285710" algn="l" defTabSz="914268" rtl="0" eaLnBrk="1" latinLnBrk="1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834" indent="-228566" algn="l" defTabSz="914268" rtl="0" eaLnBrk="1" latinLnBrk="1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599968" indent="-228566" algn="l" defTabSz="914268" rtl="0" eaLnBrk="1" latinLnBrk="1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102" indent="-228566" algn="l" defTabSz="914268" rtl="0" eaLnBrk="1" latinLnBrk="1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236" indent="-228566" algn="l" defTabSz="914268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370" indent="-228566" algn="l" defTabSz="914268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503" indent="-228566" algn="l" defTabSz="914268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638" indent="-228566" algn="l" defTabSz="914268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268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34" algn="l" defTabSz="914268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268" algn="l" defTabSz="914268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02" algn="l" defTabSz="914268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535" algn="l" defTabSz="914268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670" algn="l" defTabSz="914268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802" algn="l" defTabSz="914268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936" algn="l" defTabSz="914268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071" algn="l" defTabSz="914268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29" tIns="45714" rIns="91429" bIns="45714" rtlCol="0" anchor="ctr">
            <a:normAutofit/>
          </a:bodyPr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609600" y="1600207"/>
            <a:ext cx="10972800" cy="4525963"/>
          </a:xfrm>
          <a:prstGeom prst="rect">
            <a:avLst/>
          </a:prstGeom>
        </p:spPr>
        <p:txBody>
          <a:bodyPr vert="horz" lIns="91429" tIns="45714" rIns="91429" bIns="45714" rtlCol="0">
            <a:normAutofit/>
          </a:bodyPr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609600" y="6356432"/>
            <a:ext cx="2844800" cy="365125"/>
          </a:xfrm>
          <a:prstGeom prst="rect">
            <a:avLst/>
          </a:prstGeom>
        </p:spPr>
        <p:txBody>
          <a:bodyPr vert="horz" lIns="91429" tIns="45714" rIns="91429" bIns="45714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14490868-A963-400F-9D7A-58B686C33C70}" type="datetimeFigureOut">
              <a:rPr kumimoji="0" lang="ko-KR" altLang="en-US" smtClean="0">
                <a:solidFill>
                  <a:prstClr val="black">
                    <a:tint val="75000"/>
                  </a:prstClr>
                </a:solidFill>
                <a:latin typeface="맑은 고딕"/>
                <a:ea typeface="맑은 고딕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2021-05-01</a:t>
            </a:fld>
            <a:endParaRPr kumimoji="0" lang="ko-KR" altLang="en-US">
              <a:solidFill>
                <a:prstClr val="black">
                  <a:tint val="75000"/>
                </a:prstClr>
              </a:solidFill>
              <a:latin typeface="맑은 고딕"/>
              <a:ea typeface="맑은 고딕"/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4165601" y="6356432"/>
            <a:ext cx="3860800" cy="365125"/>
          </a:xfrm>
          <a:prstGeom prst="rect">
            <a:avLst/>
          </a:prstGeom>
        </p:spPr>
        <p:txBody>
          <a:bodyPr vert="horz" lIns="91429" tIns="45714" rIns="91429" bIns="45714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endParaRPr kumimoji="0" lang="ko-KR" altLang="en-US">
              <a:solidFill>
                <a:prstClr val="black">
                  <a:tint val="75000"/>
                </a:prstClr>
              </a:solidFill>
              <a:latin typeface="맑은 고딕"/>
              <a:ea typeface="맑은 고딕"/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8737601" y="6356432"/>
            <a:ext cx="2844800" cy="365125"/>
          </a:xfrm>
          <a:prstGeom prst="rect">
            <a:avLst/>
          </a:prstGeom>
        </p:spPr>
        <p:txBody>
          <a:bodyPr vert="horz" lIns="91429" tIns="45714" rIns="91429" bIns="45714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9646EC19-12E3-4B4A-B727-0C337B642B20}" type="slidenum">
              <a:rPr kumimoji="0" lang="ko-KR" altLang="en-US" smtClean="0">
                <a:solidFill>
                  <a:prstClr val="black">
                    <a:tint val="75000"/>
                  </a:prstClr>
                </a:solidFill>
                <a:latin typeface="맑은 고딕"/>
                <a:ea typeface="맑은 고딕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kumimoji="0" lang="ko-KR" altLang="en-US">
              <a:solidFill>
                <a:prstClr val="black">
                  <a:tint val="75000"/>
                </a:prstClr>
              </a:solidFill>
              <a:latin typeface="맑은 고딕"/>
              <a:ea typeface="맑은 고딕"/>
            </a:endParaRPr>
          </a:p>
        </p:txBody>
      </p:sp>
    </p:spTree>
    <p:extLst>
      <p:ext uri="{BB962C8B-B14F-4D97-AF65-F5344CB8AC3E}">
        <p14:creationId xmlns:p14="http://schemas.microsoft.com/office/powerpoint/2010/main" val="36968028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271" r:id="rId1"/>
    <p:sldLayoutId id="2147484272" r:id="rId2"/>
    <p:sldLayoutId id="2147484273" r:id="rId3"/>
    <p:sldLayoutId id="2147484274" r:id="rId4"/>
    <p:sldLayoutId id="2147484275" r:id="rId5"/>
    <p:sldLayoutId id="2147484276" r:id="rId6"/>
    <p:sldLayoutId id="2147484277" r:id="rId7"/>
    <p:sldLayoutId id="2147484278" r:id="rId8"/>
    <p:sldLayoutId id="2147484279" r:id="rId9"/>
    <p:sldLayoutId id="2147484280" r:id="rId10"/>
    <p:sldLayoutId id="2147484281" r:id="rId11"/>
  </p:sldLayoutIdLst>
  <p:txStyles>
    <p:titleStyle>
      <a:lvl1pPr algn="ctr" defTabSz="914268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850" indent="-342850" algn="l" defTabSz="914268" rtl="0" eaLnBrk="1" latinLnBrk="1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843" indent="-285710" algn="l" defTabSz="914268" rtl="0" eaLnBrk="1" latinLnBrk="1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834" indent="-228566" algn="l" defTabSz="914268" rtl="0" eaLnBrk="1" latinLnBrk="1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599968" indent="-228566" algn="l" defTabSz="914268" rtl="0" eaLnBrk="1" latinLnBrk="1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102" indent="-228566" algn="l" defTabSz="914268" rtl="0" eaLnBrk="1" latinLnBrk="1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236" indent="-228566" algn="l" defTabSz="914268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370" indent="-228566" algn="l" defTabSz="914268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503" indent="-228566" algn="l" defTabSz="914268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638" indent="-228566" algn="l" defTabSz="914268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268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34" algn="l" defTabSz="914268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268" algn="l" defTabSz="914268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02" algn="l" defTabSz="914268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535" algn="l" defTabSz="914268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670" algn="l" defTabSz="914268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802" algn="l" defTabSz="914268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936" algn="l" defTabSz="914268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071" algn="l" defTabSz="914268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304800" y="228600"/>
            <a:ext cx="11594592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64" tIns="45683" rIns="91364" bIns="45683"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82221" y="1679429"/>
            <a:ext cx="11631168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338328"/>
            <a:ext cx="10972800" cy="1252728"/>
          </a:xfrm>
          <a:prstGeom prst="rect">
            <a:avLst/>
          </a:prstGeom>
        </p:spPr>
        <p:txBody>
          <a:bodyPr vert="horz" lIns="91364" tIns="45683" rIns="91364" bIns="45683" rtlCol="0" anchor="ctr">
            <a:normAutofit/>
          </a:bodyPr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84896" y="6250241"/>
            <a:ext cx="5048920" cy="365125"/>
          </a:xfrm>
          <a:prstGeom prst="rect">
            <a:avLst/>
          </a:prstGeom>
        </p:spPr>
        <p:txBody>
          <a:bodyPr vert="horz" lIns="91364" tIns="45683" rIns="91364" bIns="45683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en-US" altLang="ko-KR">
              <a:solidFill>
                <a:srgbClr val="005466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225" y="6250241"/>
            <a:ext cx="5048921" cy="365125"/>
          </a:xfrm>
          <a:prstGeom prst="rect">
            <a:avLst/>
          </a:prstGeom>
        </p:spPr>
        <p:txBody>
          <a:bodyPr vert="horz" lIns="91364" tIns="45683" rIns="91364" bIns="45683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en-US" altLang="ko-KR">
              <a:solidFill>
                <a:srgbClr val="005466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321452" y="6250240"/>
            <a:ext cx="1549101" cy="365125"/>
          </a:xfrm>
          <a:prstGeom prst="rect">
            <a:avLst/>
          </a:prstGeom>
        </p:spPr>
        <p:txBody>
          <a:bodyPr vert="horz" lIns="91364" tIns="45683" rIns="91364" bIns="45683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5612230F-CB10-45BF-8D17-7509CC7112FE}" type="slidenum">
              <a:rPr lang="en-US" altLang="ko-KR" smtClean="0">
                <a:solidFill>
                  <a:srgbClr val="005466"/>
                </a:solidFill>
              </a:rPr>
              <a:pPr>
                <a:defRPr/>
              </a:pPr>
              <a:t>‹#›</a:t>
            </a:fld>
            <a:endParaRPr lang="en-US" altLang="ko-KR">
              <a:solidFill>
                <a:srgbClr val="005466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62798" y="2675467"/>
            <a:ext cx="9877777" cy="3450696"/>
          </a:xfrm>
          <a:prstGeom prst="rect">
            <a:avLst/>
          </a:prstGeom>
        </p:spPr>
        <p:txBody>
          <a:bodyPr vert="horz" lIns="91364" tIns="45683" rIns="91364" bIns="45683" rtlCol="0">
            <a:normAutofit/>
          </a:bodyPr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444858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528" r:id="rId1"/>
    <p:sldLayoutId id="2147484529" r:id="rId2"/>
    <p:sldLayoutId id="2147484530" r:id="rId3"/>
    <p:sldLayoutId id="2147484531" r:id="rId4"/>
    <p:sldLayoutId id="2147484532" r:id="rId5"/>
    <p:sldLayoutId id="2147484533" r:id="rId6"/>
    <p:sldLayoutId id="2147484534" r:id="rId7"/>
    <p:sldLayoutId id="2147484535" r:id="rId8"/>
    <p:sldLayoutId id="2147484536" r:id="rId9"/>
    <p:sldLayoutId id="2147484537" r:id="rId10"/>
    <p:sldLayoutId id="2147484538" r:id="rId11"/>
  </p:sldLayoutIdLst>
  <p:txStyles>
    <p:titleStyle>
      <a:lvl1pPr algn="ctr" defTabSz="913626" rtl="0" eaLnBrk="1" latinLnBrk="1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latinLnBrk="1" hangingPunct="1">
        <a:defRPr>
          <a:solidFill>
            <a:schemeClr val="tx2"/>
          </a:solidFill>
        </a:defRPr>
      </a:lvl2pPr>
      <a:lvl3pPr eaLnBrk="1" latinLnBrk="1" hangingPunct="1">
        <a:defRPr>
          <a:solidFill>
            <a:schemeClr val="tx2"/>
          </a:solidFill>
        </a:defRPr>
      </a:lvl3pPr>
      <a:lvl4pPr eaLnBrk="1" latinLnBrk="1" hangingPunct="1">
        <a:defRPr>
          <a:solidFill>
            <a:schemeClr val="tx2"/>
          </a:solidFill>
        </a:defRPr>
      </a:lvl4pPr>
      <a:lvl5pPr eaLnBrk="1" latinLnBrk="1" hangingPunct="1">
        <a:defRPr>
          <a:solidFill>
            <a:schemeClr val="tx2"/>
          </a:solidFill>
        </a:defRPr>
      </a:lvl5pPr>
      <a:lvl6pPr eaLnBrk="1" latinLnBrk="1" hangingPunct="1">
        <a:defRPr>
          <a:solidFill>
            <a:schemeClr val="tx2"/>
          </a:solidFill>
        </a:defRPr>
      </a:lvl6pPr>
      <a:lvl7pPr eaLnBrk="1" latinLnBrk="1" hangingPunct="1">
        <a:defRPr>
          <a:solidFill>
            <a:schemeClr val="tx2"/>
          </a:solidFill>
        </a:defRPr>
      </a:lvl7pPr>
      <a:lvl8pPr eaLnBrk="1" latinLnBrk="1" hangingPunct="1">
        <a:defRPr>
          <a:solidFill>
            <a:schemeClr val="tx2"/>
          </a:solidFill>
        </a:defRPr>
      </a:lvl8pPr>
      <a:lvl9pPr eaLnBrk="1" latinLnBrk="1" hangingPunct="1">
        <a:defRPr>
          <a:solidFill>
            <a:schemeClr val="tx2"/>
          </a:solidFill>
        </a:defRPr>
      </a:lvl9pPr>
    </p:titleStyle>
    <p:bodyStyle>
      <a:lvl1pPr marL="274089" indent="-274089" algn="l" defTabSz="913626" rtl="0" eaLnBrk="1" latinLnBrk="1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5778" indent="-274089" algn="l" defTabSz="913626" rtl="0" eaLnBrk="1" latinLnBrk="1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4939" indent="-228405" algn="l" defTabSz="913626" rtl="0" eaLnBrk="1" latinLnBrk="1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2034" indent="-228405" algn="l" defTabSz="913626" rtl="0" eaLnBrk="1" latinLnBrk="1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1805" indent="-228405" algn="l" defTabSz="913626" rtl="0" eaLnBrk="1" latinLnBrk="1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1577" indent="-228405" algn="l" defTabSz="913626" rtl="0" eaLnBrk="1" latinLnBrk="1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1349" indent="-228405" algn="l" defTabSz="913626" rtl="0" eaLnBrk="1" latinLnBrk="1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1115" indent="-228405" algn="l" defTabSz="913626" rtl="0" eaLnBrk="1" latinLnBrk="1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0890" indent="-228405" algn="l" defTabSz="913626" rtl="0" eaLnBrk="1" latinLnBrk="1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3626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6811" algn="l" defTabSz="913626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3626" algn="l" defTabSz="913626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0446" algn="l" defTabSz="913626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7258" algn="l" defTabSz="913626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4071" algn="l" defTabSz="913626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0890" algn="l" defTabSz="913626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7699" algn="l" defTabSz="913626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4517" algn="l" defTabSz="913626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304801" y="228600"/>
            <a:ext cx="11594592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53" tIns="45678" rIns="91353" bIns="45678"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82221" y="1679429"/>
            <a:ext cx="11631168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338328"/>
            <a:ext cx="10972800" cy="1252728"/>
          </a:xfrm>
          <a:prstGeom prst="rect">
            <a:avLst/>
          </a:prstGeom>
        </p:spPr>
        <p:txBody>
          <a:bodyPr vert="horz" lIns="91353" tIns="45678" rIns="91353" bIns="45678" rtlCol="0" anchor="ctr">
            <a:normAutofit/>
          </a:bodyPr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84897" y="6250250"/>
            <a:ext cx="5048920" cy="365125"/>
          </a:xfrm>
          <a:prstGeom prst="rect">
            <a:avLst/>
          </a:prstGeom>
        </p:spPr>
        <p:txBody>
          <a:bodyPr vert="horz" lIns="91353" tIns="45678" rIns="91353" bIns="45678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en-US" altLang="ko-KR">
              <a:solidFill>
                <a:srgbClr val="005466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232" y="6250250"/>
            <a:ext cx="5048921" cy="365125"/>
          </a:xfrm>
          <a:prstGeom prst="rect">
            <a:avLst/>
          </a:prstGeom>
        </p:spPr>
        <p:txBody>
          <a:bodyPr vert="horz" lIns="91353" tIns="45678" rIns="91353" bIns="45678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en-US" altLang="ko-KR">
              <a:solidFill>
                <a:srgbClr val="005466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321452" y="6250249"/>
            <a:ext cx="1549101" cy="365125"/>
          </a:xfrm>
          <a:prstGeom prst="rect">
            <a:avLst/>
          </a:prstGeom>
        </p:spPr>
        <p:txBody>
          <a:bodyPr vert="horz" lIns="91353" tIns="45678" rIns="91353" bIns="45678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5612230F-CB10-45BF-8D17-7509CC7112FE}" type="slidenum">
              <a:rPr lang="en-US" altLang="ko-KR" smtClean="0">
                <a:solidFill>
                  <a:srgbClr val="005466"/>
                </a:solidFill>
              </a:rPr>
              <a:pPr>
                <a:defRPr/>
              </a:pPr>
              <a:t>‹#›</a:t>
            </a:fld>
            <a:endParaRPr lang="en-US" altLang="ko-KR">
              <a:solidFill>
                <a:srgbClr val="005466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62805" y="2675467"/>
            <a:ext cx="9877777" cy="3450696"/>
          </a:xfrm>
          <a:prstGeom prst="rect">
            <a:avLst/>
          </a:prstGeom>
        </p:spPr>
        <p:txBody>
          <a:bodyPr vert="horz" lIns="91353" tIns="45678" rIns="91353" bIns="45678" rtlCol="0">
            <a:normAutofit/>
          </a:bodyPr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040738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576" r:id="rId1"/>
    <p:sldLayoutId id="2147484577" r:id="rId2"/>
    <p:sldLayoutId id="2147484578" r:id="rId3"/>
    <p:sldLayoutId id="2147484579" r:id="rId4"/>
    <p:sldLayoutId id="2147484580" r:id="rId5"/>
    <p:sldLayoutId id="2147484581" r:id="rId6"/>
    <p:sldLayoutId id="2147484582" r:id="rId7"/>
    <p:sldLayoutId id="2147484583" r:id="rId8"/>
    <p:sldLayoutId id="2147484584" r:id="rId9"/>
    <p:sldLayoutId id="2147484585" r:id="rId10"/>
    <p:sldLayoutId id="2147484586" r:id="rId11"/>
  </p:sldLayoutIdLst>
  <p:txStyles>
    <p:titleStyle>
      <a:lvl1pPr algn="ctr" defTabSz="913517" rtl="0" eaLnBrk="1" latinLnBrk="1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latinLnBrk="1" hangingPunct="1">
        <a:defRPr>
          <a:solidFill>
            <a:schemeClr val="tx2"/>
          </a:solidFill>
        </a:defRPr>
      </a:lvl2pPr>
      <a:lvl3pPr eaLnBrk="1" latinLnBrk="1" hangingPunct="1">
        <a:defRPr>
          <a:solidFill>
            <a:schemeClr val="tx2"/>
          </a:solidFill>
        </a:defRPr>
      </a:lvl3pPr>
      <a:lvl4pPr eaLnBrk="1" latinLnBrk="1" hangingPunct="1">
        <a:defRPr>
          <a:solidFill>
            <a:schemeClr val="tx2"/>
          </a:solidFill>
        </a:defRPr>
      </a:lvl4pPr>
      <a:lvl5pPr eaLnBrk="1" latinLnBrk="1" hangingPunct="1">
        <a:defRPr>
          <a:solidFill>
            <a:schemeClr val="tx2"/>
          </a:solidFill>
        </a:defRPr>
      </a:lvl5pPr>
      <a:lvl6pPr eaLnBrk="1" latinLnBrk="1" hangingPunct="1">
        <a:defRPr>
          <a:solidFill>
            <a:schemeClr val="tx2"/>
          </a:solidFill>
        </a:defRPr>
      </a:lvl6pPr>
      <a:lvl7pPr eaLnBrk="1" latinLnBrk="1" hangingPunct="1">
        <a:defRPr>
          <a:solidFill>
            <a:schemeClr val="tx2"/>
          </a:solidFill>
        </a:defRPr>
      </a:lvl7pPr>
      <a:lvl8pPr eaLnBrk="1" latinLnBrk="1" hangingPunct="1">
        <a:defRPr>
          <a:solidFill>
            <a:schemeClr val="tx2"/>
          </a:solidFill>
        </a:defRPr>
      </a:lvl8pPr>
      <a:lvl9pPr eaLnBrk="1" latinLnBrk="1" hangingPunct="1">
        <a:defRPr>
          <a:solidFill>
            <a:schemeClr val="tx2"/>
          </a:solidFill>
        </a:defRPr>
      </a:lvl9pPr>
    </p:titleStyle>
    <p:bodyStyle>
      <a:lvl1pPr marL="274056" indent="-274056" algn="l" defTabSz="913517" rtl="0" eaLnBrk="1" latinLnBrk="1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5709" indent="-274056" algn="l" defTabSz="913517" rtl="0" eaLnBrk="1" latinLnBrk="1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4836" indent="-228378" algn="l" defTabSz="913517" rtl="0" eaLnBrk="1" latinLnBrk="1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1897" indent="-228378" algn="l" defTabSz="913517" rtl="0" eaLnBrk="1" latinLnBrk="1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1630" indent="-228378" algn="l" defTabSz="913517" rtl="0" eaLnBrk="1" latinLnBrk="1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1364" indent="-228378" algn="l" defTabSz="913517" rtl="0" eaLnBrk="1" latinLnBrk="1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1098" indent="-228378" algn="l" defTabSz="913517" rtl="0" eaLnBrk="1" latinLnBrk="1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0825" indent="-228378" algn="l" defTabSz="913517" rtl="0" eaLnBrk="1" latinLnBrk="1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0561" indent="-228378" algn="l" defTabSz="913517" rtl="0" eaLnBrk="1" latinLnBrk="1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3517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6756" algn="l" defTabSz="913517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3517" algn="l" defTabSz="913517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0282" algn="l" defTabSz="913517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7039" algn="l" defTabSz="913517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3797" algn="l" defTabSz="913517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0561" algn="l" defTabSz="913517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7316" algn="l" defTabSz="913517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4079" algn="l" defTabSz="913517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304801" y="228600"/>
            <a:ext cx="11594592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53" tIns="45678" rIns="91353" bIns="45678"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82221" y="1679429"/>
            <a:ext cx="11631168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338328"/>
            <a:ext cx="10972800" cy="1252728"/>
          </a:xfrm>
          <a:prstGeom prst="rect">
            <a:avLst/>
          </a:prstGeom>
        </p:spPr>
        <p:txBody>
          <a:bodyPr vert="horz" lIns="91353" tIns="45678" rIns="91353" bIns="45678" rtlCol="0" anchor="ctr">
            <a:normAutofit/>
          </a:bodyPr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84897" y="6250238"/>
            <a:ext cx="5048920" cy="365125"/>
          </a:xfrm>
          <a:prstGeom prst="rect">
            <a:avLst/>
          </a:prstGeom>
        </p:spPr>
        <p:txBody>
          <a:bodyPr vert="horz" lIns="91353" tIns="45678" rIns="91353" bIns="45678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en-US" altLang="ko-KR">
              <a:solidFill>
                <a:srgbClr val="005466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224" y="6250238"/>
            <a:ext cx="5048921" cy="365125"/>
          </a:xfrm>
          <a:prstGeom prst="rect">
            <a:avLst/>
          </a:prstGeom>
        </p:spPr>
        <p:txBody>
          <a:bodyPr vert="horz" lIns="91353" tIns="45678" rIns="91353" bIns="45678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en-US" altLang="ko-KR">
              <a:solidFill>
                <a:srgbClr val="005466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321452" y="6250237"/>
            <a:ext cx="1549101" cy="365125"/>
          </a:xfrm>
          <a:prstGeom prst="rect">
            <a:avLst/>
          </a:prstGeom>
        </p:spPr>
        <p:txBody>
          <a:bodyPr vert="horz" lIns="91353" tIns="45678" rIns="91353" bIns="45678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5612230F-CB10-45BF-8D17-7509CC7112FE}" type="slidenum">
              <a:rPr lang="en-US" altLang="ko-KR" smtClean="0">
                <a:solidFill>
                  <a:srgbClr val="005466"/>
                </a:solidFill>
              </a:rPr>
              <a:pPr>
                <a:defRPr/>
              </a:pPr>
              <a:t>‹#›</a:t>
            </a:fld>
            <a:endParaRPr lang="en-US" altLang="ko-KR">
              <a:solidFill>
                <a:srgbClr val="005466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62797" y="2675467"/>
            <a:ext cx="9877777" cy="3450696"/>
          </a:xfrm>
          <a:prstGeom prst="rect">
            <a:avLst/>
          </a:prstGeom>
        </p:spPr>
        <p:txBody>
          <a:bodyPr vert="horz" lIns="91353" tIns="45678" rIns="91353" bIns="45678" rtlCol="0">
            <a:normAutofit/>
          </a:bodyPr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064446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624" r:id="rId1"/>
    <p:sldLayoutId id="2147484625" r:id="rId2"/>
    <p:sldLayoutId id="2147484626" r:id="rId3"/>
    <p:sldLayoutId id="2147484627" r:id="rId4"/>
    <p:sldLayoutId id="2147484628" r:id="rId5"/>
    <p:sldLayoutId id="2147484629" r:id="rId6"/>
    <p:sldLayoutId id="2147484630" r:id="rId7"/>
    <p:sldLayoutId id="2147484631" r:id="rId8"/>
    <p:sldLayoutId id="2147484632" r:id="rId9"/>
    <p:sldLayoutId id="2147484633" r:id="rId10"/>
    <p:sldLayoutId id="2147484634" r:id="rId11"/>
  </p:sldLayoutIdLst>
  <p:txStyles>
    <p:titleStyle>
      <a:lvl1pPr algn="ctr" defTabSz="913517" rtl="0" eaLnBrk="1" latinLnBrk="1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latinLnBrk="1" hangingPunct="1">
        <a:defRPr>
          <a:solidFill>
            <a:schemeClr val="tx2"/>
          </a:solidFill>
        </a:defRPr>
      </a:lvl2pPr>
      <a:lvl3pPr eaLnBrk="1" latinLnBrk="1" hangingPunct="1">
        <a:defRPr>
          <a:solidFill>
            <a:schemeClr val="tx2"/>
          </a:solidFill>
        </a:defRPr>
      </a:lvl3pPr>
      <a:lvl4pPr eaLnBrk="1" latinLnBrk="1" hangingPunct="1">
        <a:defRPr>
          <a:solidFill>
            <a:schemeClr val="tx2"/>
          </a:solidFill>
        </a:defRPr>
      </a:lvl4pPr>
      <a:lvl5pPr eaLnBrk="1" latinLnBrk="1" hangingPunct="1">
        <a:defRPr>
          <a:solidFill>
            <a:schemeClr val="tx2"/>
          </a:solidFill>
        </a:defRPr>
      </a:lvl5pPr>
      <a:lvl6pPr eaLnBrk="1" latinLnBrk="1" hangingPunct="1">
        <a:defRPr>
          <a:solidFill>
            <a:schemeClr val="tx2"/>
          </a:solidFill>
        </a:defRPr>
      </a:lvl6pPr>
      <a:lvl7pPr eaLnBrk="1" latinLnBrk="1" hangingPunct="1">
        <a:defRPr>
          <a:solidFill>
            <a:schemeClr val="tx2"/>
          </a:solidFill>
        </a:defRPr>
      </a:lvl7pPr>
      <a:lvl8pPr eaLnBrk="1" latinLnBrk="1" hangingPunct="1">
        <a:defRPr>
          <a:solidFill>
            <a:schemeClr val="tx2"/>
          </a:solidFill>
        </a:defRPr>
      </a:lvl8pPr>
      <a:lvl9pPr eaLnBrk="1" latinLnBrk="1" hangingPunct="1">
        <a:defRPr>
          <a:solidFill>
            <a:schemeClr val="tx2"/>
          </a:solidFill>
        </a:defRPr>
      </a:lvl9pPr>
    </p:titleStyle>
    <p:bodyStyle>
      <a:lvl1pPr marL="274056" indent="-274056" algn="l" defTabSz="913517" rtl="0" eaLnBrk="1" latinLnBrk="1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5709" indent="-274056" algn="l" defTabSz="913517" rtl="0" eaLnBrk="1" latinLnBrk="1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4836" indent="-228378" algn="l" defTabSz="913517" rtl="0" eaLnBrk="1" latinLnBrk="1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1897" indent="-228378" algn="l" defTabSz="913517" rtl="0" eaLnBrk="1" latinLnBrk="1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1630" indent="-228378" algn="l" defTabSz="913517" rtl="0" eaLnBrk="1" latinLnBrk="1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1364" indent="-228378" algn="l" defTabSz="913517" rtl="0" eaLnBrk="1" latinLnBrk="1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1098" indent="-228378" algn="l" defTabSz="913517" rtl="0" eaLnBrk="1" latinLnBrk="1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0825" indent="-228378" algn="l" defTabSz="913517" rtl="0" eaLnBrk="1" latinLnBrk="1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0561" indent="-228378" algn="l" defTabSz="913517" rtl="0" eaLnBrk="1" latinLnBrk="1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3517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6756" algn="l" defTabSz="913517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3517" algn="l" defTabSz="913517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0282" algn="l" defTabSz="913517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7039" algn="l" defTabSz="913517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3797" algn="l" defTabSz="913517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0561" algn="l" defTabSz="913517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7316" algn="l" defTabSz="913517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4079" algn="l" defTabSz="913517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609600" y="1600206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609600" y="6356363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578E9276-EA35-4ED7-9BCE-197597212636}" type="datetimeFigureOut">
              <a:rPr kumimoji="0" lang="ko-KR" altLang="en-US" smtClean="0">
                <a:solidFill>
                  <a:prstClr val="black">
                    <a:tint val="75000"/>
                  </a:prstClr>
                </a:solidFill>
                <a:latin typeface="맑은 고딕"/>
                <a:ea typeface="맑은 고딕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2021-05-01</a:t>
            </a:fld>
            <a:endParaRPr kumimoji="0" lang="ko-KR" altLang="en-US">
              <a:solidFill>
                <a:prstClr val="black">
                  <a:tint val="75000"/>
                </a:prstClr>
              </a:solidFill>
              <a:latin typeface="맑은 고딕"/>
              <a:ea typeface="맑은 고딕"/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4165600" y="6356363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endParaRPr kumimoji="0" lang="ko-KR" altLang="en-US">
              <a:solidFill>
                <a:prstClr val="black">
                  <a:tint val="75000"/>
                </a:prstClr>
              </a:solidFill>
              <a:latin typeface="맑은 고딕"/>
              <a:ea typeface="맑은 고딕"/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8737600" y="6356363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D8CADA93-105F-4BD8-8DA8-9047AA3A252B}" type="slidenum">
              <a:rPr kumimoji="0" lang="ko-KR" altLang="en-US" smtClean="0">
                <a:solidFill>
                  <a:prstClr val="black">
                    <a:tint val="75000"/>
                  </a:prstClr>
                </a:solidFill>
                <a:latin typeface="맑은 고딕"/>
                <a:ea typeface="맑은 고딕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kumimoji="0" lang="ko-KR" altLang="en-US">
              <a:solidFill>
                <a:prstClr val="black">
                  <a:tint val="75000"/>
                </a:prstClr>
              </a:solidFill>
              <a:latin typeface="맑은 고딕"/>
              <a:ea typeface="맑은 고딕"/>
            </a:endParaRPr>
          </a:p>
        </p:txBody>
      </p:sp>
    </p:spTree>
    <p:extLst>
      <p:ext uri="{BB962C8B-B14F-4D97-AF65-F5344CB8AC3E}">
        <p14:creationId xmlns:p14="http://schemas.microsoft.com/office/powerpoint/2010/main" val="17747768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648" r:id="rId1"/>
    <p:sldLayoutId id="2147484649" r:id="rId2"/>
    <p:sldLayoutId id="2147484650" r:id="rId3"/>
    <p:sldLayoutId id="2147484651" r:id="rId4"/>
    <p:sldLayoutId id="2147484652" r:id="rId5"/>
    <p:sldLayoutId id="2147484653" r:id="rId6"/>
    <p:sldLayoutId id="2147484654" r:id="rId7"/>
    <p:sldLayoutId id="2147484655" r:id="rId8"/>
    <p:sldLayoutId id="2147484656" r:id="rId9"/>
    <p:sldLayoutId id="2147484657" r:id="rId10"/>
    <p:sldLayoutId id="2147484658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29" tIns="45714" rIns="91429" bIns="45714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609600" y="1600206"/>
            <a:ext cx="10972800" cy="4525963"/>
          </a:xfrm>
          <a:prstGeom prst="rect">
            <a:avLst/>
          </a:prstGeom>
        </p:spPr>
        <p:txBody>
          <a:bodyPr vert="horz" lIns="91429" tIns="45714" rIns="91429" bIns="45714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609600" y="6356368"/>
            <a:ext cx="2844800" cy="365125"/>
          </a:xfrm>
          <a:prstGeom prst="rect">
            <a:avLst/>
          </a:prstGeom>
        </p:spPr>
        <p:txBody>
          <a:bodyPr vert="horz" lIns="91429" tIns="45714" rIns="91429" bIns="45714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7194C8AF-6308-46D5-86A0-AA703B237294}" type="datetimeFigureOut">
              <a:rPr kumimoji="0" lang="ko-KR" altLang="en-US" smtClean="0">
                <a:solidFill>
                  <a:prstClr val="black">
                    <a:tint val="75000"/>
                  </a:prstClr>
                </a:solidFill>
                <a:latin typeface="맑은 고딕"/>
                <a:ea typeface="맑은 고딕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2021-05-01</a:t>
            </a:fld>
            <a:endParaRPr kumimoji="0" lang="ko-KR" altLang="en-US">
              <a:solidFill>
                <a:prstClr val="black">
                  <a:tint val="75000"/>
                </a:prstClr>
              </a:solidFill>
              <a:latin typeface="맑은 고딕"/>
              <a:ea typeface="맑은 고딕"/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4165601" y="6356368"/>
            <a:ext cx="3860800" cy="365125"/>
          </a:xfrm>
          <a:prstGeom prst="rect">
            <a:avLst/>
          </a:prstGeom>
        </p:spPr>
        <p:txBody>
          <a:bodyPr vert="horz" lIns="91429" tIns="45714" rIns="91429" bIns="45714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endParaRPr kumimoji="0" lang="ko-KR" altLang="en-US">
              <a:solidFill>
                <a:prstClr val="black">
                  <a:tint val="75000"/>
                </a:prstClr>
              </a:solidFill>
              <a:latin typeface="맑은 고딕"/>
              <a:ea typeface="맑은 고딕"/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8737601" y="6356368"/>
            <a:ext cx="2844800" cy="365125"/>
          </a:xfrm>
          <a:prstGeom prst="rect">
            <a:avLst/>
          </a:prstGeom>
        </p:spPr>
        <p:txBody>
          <a:bodyPr vert="horz" lIns="91429" tIns="45714" rIns="91429" bIns="45714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4EE5E5D8-B648-4374-8C33-1A777A5108E4}" type="slidenum">
              <a:rPr kumimoji="0" lang="ko-KR" altLang="en-US" smtClean="0">
                <a:solidFill>
                  <a:prstClr val="black">
                    <a:tint val="75000"/>
                  </a:prstClr>
                </a:solidFill>
                <a:latin typeface="맑은 고딕"/>
                <a:ea typeface="맑은 고딕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kumimoji="0" lang="ko-KR" altLang="en-US">
              <a:solidFill>
                <a:prstClr val="black">
                  <a:tint val="75000"/>
                </a:prstClr>
              </a:solidFill>
              <a:latin typeface="맑은 고딕"/>
              <a:ea typeface="맑은 고딕"/>
            </a:endParaRPr>
          </a:p>
        </p:txBody>
      </p:sp>
    </p:spTree>
    <p:extLst>
      <p:ext uri="{BB962C8B-B14F-4D97-AF65-F5344CB8AC3E}">
        <p14:creationId xmlns:p14="http://schemas.microsoft.com/office/powerpoint/2010/main" val="40333110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673" r:id="rId1"/>
    <p:sldLayoutId id="2147484674" r:id="rId2"/>
    <p:sldLayoutId id="2147484675" r:id="rId3"/>
    <p:sldLayoutId id="2147484676" r:id="rId4"/>
    <p:sldLayoutId id="2147484677" r:id="rId5"/>
    <p:sldLayoutId id="2147484678" r:id="rId6"/>
    <p:sldLayoutId id="2147484679" r:id="rId7"/>
    <p:sldLayoutId id="2147484680" r:id="rId8"/>
    <p:sldLayoutId id="2147484681" r:id="rId9"/>
    <p:sldLayoutId id="2147484682" r:id="rId10"/>
    <p:sldLayoutId id="2147484683" r:id="rId11"/>
  </p:sldLayoutIdLst>
  <p:txStyles>
    <p:titleStyle>
      <a:lvl1pPr algn="ctr" defTabSz="91429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859" indent="-342859" algn="l" defTabSz="91429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861" indent="-285716" algn="l" defTabSz="91429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863" indent="-228573" algn="l" defTabSz="91429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008" indent="-228573" algn="l" defTabSz="91429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153" indent="-228573" algn="l" defTabSz="91429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299" indent="-228573" algn="l" defTabSz="91429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444" indent="-228573" algn="l" defTabSz="91429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589" indent="-228573" algn="l" defTabSz="91429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735" indent="-228573" algn="l" defTabSz="91429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29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45" algn="l" defTabSz="91429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290" algn="l" defTabSz="91429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35" algn="l" defTabSz="91429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581" algn="l" defTabSz="91429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726" algn="l" defTabSz="91429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872" algn="l" defTabSz="91429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017" algn="l" defTabSz="91429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162" algn="l" defTabSz="91429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5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100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100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100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100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1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1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1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1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5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8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5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5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5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00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00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00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100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100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100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100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89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5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68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4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9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Relationship Id="rId4" Type="http://schemas.microsoft.com/office/2007/relationships/hdphoto" Target="../media/hdphoto1.wdp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89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5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5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3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89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89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00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00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0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그림 4">
            <a:extLst>
              <a:ext uri="{FF2B5EF4-FFF2-40B4-BE49-F238E27FC236}">
                <a16:creationId xmlns="" xmlns:a16="http://schemas.microsoft.com/office/drawing/2014/main" id="{29C6566C-F89E-49F6-9CD0-89D88232A9A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048000" y="0"/>
            <a:ext cx="9144000" cy="68580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4AB977BE-39D4-424D-9B94-8600A939305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1340780"/>
            <a:ext cx="3048000" cy="31700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353" tIns="45678" rIns="91353" bIns="45678">
            <a:spAutoFit/>
          </a:bodyPr>
          <a:lstStyle/>
          <a:p>
            <a:pPr algn="ctr"/>
            <a:r>
              <a:rPr lang="ko-KR" altLang="en-US" sz="4000" b="1" dirty="0">
                <a:solidFill>
                  <a:srgbClr val="00B050"/>
                </a:solidFill>
                <a:latin typeface="타이포_소곤소곤 M" panose="02020503020101020101" pitchFamily="18" charset="-127"/>
                <a:ea typeface="타이포_소곤소곤 M" panose="02020503020101020101" pitchFamily="18" charset="-127"/>
              </a:rPr>
              <a:t>현대</a:t>
            </a:r>
            <a:r>
              <a:rPr lang="ko-KR" altLang="en-US" sz="4000" b="1" dirty="0">
                <a:solidFill>
                  <a:srgbClr val="FF0000"/>
                </a:solidFill>
                <a:latin typeface="타이포_소곤소곤 M" panose="02020503020101020101" pitchFamily="18" charset="-127"/>
                <a:ea typeface="타이포_소곤소곤 M" panose="02020503020101020101" pitchFamily="18" charset="-127"/>
              </a:rPr>
              <a:t>교회</a:t>
            </a:r>
            <a:endParaRPr lang="en-US" altLang="ko-KR" sz="4000" b="1" dirty="0">
              <a:solidFill>
                <a:srgbClr val="FF0000"/>
              </a:solidFill>
              <a:latin typeface="타이포_소곤소곤 M" panose="02020503020101020101" pitchFamily="18" charset="-127"/>
              <a:ea typeface="타이포_소곤소곤 M" panose="02020503020101020101" pitchFamily="18" charset="-127"/>
            </a:endParaRPr>
          </a:p>
          <a:p>
            <a:pPr algn="ctr"/>
            <a:endParaRPr lang="en-US" altLang="ko-KR" sz="4000" b="1" dirty="0">
              <a:solidFill>
                <a:srgbClr val="00B050"/>
              </a:solidFill>
              <a:latin typeface="타이포_소곤소곤 M" panose="02020503020101020101" pitchFamily="18" charset="-127"/>
              <a:ea typeface="타이포_소곤소곤 M" panose="02020503020101020101" pitchFamily="18" charset="-127"/>
            </a:endParaRPr>
          </a:p>
          <a:p>
            <a:pPr algn="ctr"/>
            <a:r>
              <a:rPr lang="ko-KR" altLang="en-US" sz="4000" b="1" dirty="0">
                <a:solidFill>
                  <a:srgbClr val="00B050"/>
                </a:solidFill>
                <a:latin typeface="타이포_소곤소곤 M" panose="02020503020101020101" pitchFamily="18" charset="-127"/>
                <a:ea typeface="타이포_소곤소곤 M" panose="02020503020101020101" pitchFamily="18" charset="-127"/>
              </a:rPr>
              <a:t>어린이</a:t>
            </a:r>
            <a:r>
              <a:rPr lang="ko-KR" altLang="en-US" sz="4000" b="1" dirty="0">
                <a:solidFill>
                  <a:srgbClr val="FF0000"/>
                </a:solidFill>
                <a:latin typeface="타이포_소곤소곤 M" panose="02020503020101020101" pitchFamily="18" charset="-127"/>
                <a:ea typeface="타이포_소곤소곤 M" panose="02020503020101020101" pitchFamily="18" charset="-127"/>
              </a:rPr>
              <a:t>교회</a:t>
            </a:r>
            <a:endParaRPr lang="en-US" altLang="ko-KR" sz="4000" b="1" dirty="0">
              <a:solidFill>
                <a:srgbClr val="FF0000"/>
              </a:solidFill>
              <a:latin typeface="타이포_소곤소곤 M" panose="02020503020101020101" pitchFamily="18" charset="-127"/>
              <a:ea typeface="타이포_소곤소곤 M" panose="02020503020101020101" pitchFamily="18" charset="-127"/>
            </a:endParaRPr>
          </a:p>
          <a:p>
            <a:pPr algn="ctr"/>
            <a:endParaRPr lang="en-US" altLang="ko-KR" sz="4000" b="1" dirty="0">
              <a:solidFill>
                <a:srgbClr val="FF0000"/>
              </a:solidFill>
              <a:latin typeface="타이포_소곤소곤 M" panose="02020503020101020101" pitchFamily="18" charset="-127"/>
              <a:ea typeface="타이포_소곤소곤 M" panose="02020503020101020101" pitchFamily="18" charset="-127"/>
            </a:endParaRPr>
          </a:p>
          <a:p>
            <a:pPr algn="ctr"/>
            <a:r>
              <a:rPr lang="ko-KR" altLang="en-US" sz="4000" b="1" dirty="0">
                <a:latin typeface="타이포_소곤소곤 M" panose="02020503020101020101" pitchFamily="18" charset="-127"/>
                <a:ea typeface="타이포_소곤소곤 M" panose="02020503020101020101" pitchFamily="18" charset="-127"/>
              </a:rPr>
              <a:t>초등부</a:t>
            </a:r>
            <a:endParaRPr lang="en-US" altLang="ko-KR" sz="4000" b="1" dirty="0">
              <a:latin typeface="타이포_소곤소곤 M" panose="02020503020101020101" pitchFamily="18" charset="-127"/>
              <a:ea typeface="타이포_소곤소곤 M" panose="02020503020101020101" pitchFamily="18" charset="-127"/>
            </a:endParaRPr>
          </a:p>
        </p:txBody>
      </p:sp>
      <p:sp>
        <p:nvSpPr>
          <p:cNvPr id="4" name="직사각형 3">
            <a:extLst>
              <a:ext uri="{FF2B5EF4-FFF2-40B4-BE49-F238E27FC236}">
                <a16:creationId xmlns="" xmlns:a16="http://schemas.microsoft.com/office/drawing/2014/main" id="{3DC3159F-B08C-40BF-8DAD-492ED240B22D}"/>
              </a:ext>
            </a:extLst>
          </p:cNvPr>
          <p:cNvSpPr/>
          <p:nvPr/>
        </p:nvSpPr>
        <p:spPr>
          <a:xfrm>
            <a:off x="10656168" y="6108923"/>
            <a:ext cx="1535832" cy="7200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9" tIns="45714" rIns="91429" bIns="45714" rtlCol="0" anchor="ctr"/>
          <a:lstStyle/>
          <a:p>
            <a:pPr algn="ctr"/>
            <a:endParaRPr lang="ko-KR" altLang="en-US"/>
          </a:p>
        </p:txBody>
      </p:sp>
      <p:sp>
        <p:nvSpPr>
          <p:cNvPr id="2" name="타원 1">
            <a:extLst>
              <a:ext uri="{FF2B5EF4-FFF2-40B4-BE49-F238E27FC236}">
                <a16:creationId xmlns="" xmlns:a16="http://schemas.microsoft.com/office/drawing/2014/main" id="{1D549BC5-55F7-4640-9D7F-ED52D7C20B94}"/>
              </a:ext>
            </a:extLst>
          </p:cNvPr>
          <p:cNvSpPr/>
          <p:nvPr/>
        </p:nvSpPr>
        <p:spPr>
          <a:xfrm>
            <a:off x="8381823" y="795628"/>
            <a:ext cx="2664296" cy="2376264"/>
          </a:xfrm>
          <a:prstGeom prst="ellipse">
            <a:avLst/>
          </a:prstGeom>
          <a:solidFill>
            <a:srgbClr val="99E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9" tIns="45714" rIns="91429" bIns="45714" rtlCol="0" anchor="ctr"/>
          <a:lstStyle/>
          <a:p>
            <a:pPr algn="ctr"/>
            <a:endParaRPr lang="ko-KR" altLang="en-US"/>
          </a:p>
        </p:txBody>
      </p:sp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BE644366-9A3B-4ECC-A5E8-625A37F3438B}"/>
              </a:ext>
            </a:extLst>
          </p:cNvPr>
          <p:cNvSpPr txBox="1"/>
          <p:nvPr/>
        </p:nvSpPr>
        <p:spPr>
          <a:xfrm>
            <a:off x="8285544" y="1052736"/>
            <a:ext cx="1840546" cy="1862036"/>
          </a:xfrm>
          <a:prstGeom prst="rect">
            <a:avLst/>
          </a:prstGeom>
          <a:noFill/>
        </p:spPr>
        <p:txBody>
          <a:bodyPr wrap="none" lIns="91429" tIns="45714" rIns="91429" bIns="45714" rtlCol="0">
            <a:spAutoFit/>
          </a:bodyPr>
          <a:lstStyle/>
          <a:p>
            <a:r>
              <a:rPr lang="ko-KR" altLang="en-US" sz="11500" b="1" dirty="0" err="1">
                <a:solidFill>
                  <a:srgbClr val="FFFF00"/>
                </a:solidFill>
                <a:latin typeface="08서울한강체 M" panose="02020603020101020101" pitchFamily="18" charset="-127"/>
                <a:ea typeface="08서울한강체 M" panose="02020603020101020101" pitchFamily="18" charset="-127"/>
              </a:rPr>
              <a:t>샬롬</a:t>
            </a:r>
            <a:endParaRPr lang="ko-KR" altLang="en-US" sz="11500" b="1" dirty="0">
              <a:solidFill>
                <a:srgbClr val="FFFF00"/>
              </a:solidFill>
              <a:latin typeface="08서울한강체 M" panose="02020603020101020101" pitchFamily="18" charset="-127"/>
              <a:ea typeface="08서울한강체 M" panose="0202060302010102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410845963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7448" y="0"/>
            <a:ext cx="936104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81523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1464" y="0"/>
            <a:ext cx="928903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262035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3473" y="0"/>
            <a:ext cx="9001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576976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7448" y="0"/>
            <a:ext cx="928903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782758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2" y="43934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kumimoji="0" lang="ko-KR" altLang="en-US" smtClean="0">
              <a:solidFill>
                <a:prstClr val="black"/>
              </a:solidFill>
              <a:latin typeface="맑은 고딕"/>
              <a:ea typeface="맑은 고딕"/>
            </a:endParaRPr>
          </a:p>
        </p:txBody>
      </p:sp>
      <p:pic>
        <p:nvPicPr>
          <p:cNvPr id="1025" name="_x103337472" descr="EMB000057040d5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1504" y="1"/>
            <a:ext cx="8856984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775520" y="1988840"/>
            <a:ext cx="7776864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kumimoji="0" lang="ko-KR" altLang="en-US" sz="4800" dirty="0" smtClean="0">
                <a:solidFill>
                  <a:prstClr val="black"/>
                </a:solidFill>
                <a:latin typeface="맑은 고딕"/>
                <a:ea typeface="맑은 고딕"/>
              </a:rPr>
              <a:t>우리 지금 성령님을</a:t>
            </a:r>
            <a:endParaRPr kumimoji="0" lang="en-US" altLang="ko-KR" sz="4800" dirty="0" smtClean="0">
              <a:solidFill>
                <a:prstClr val="black"/>
              </a:solidFill>
              <a:latin typeface="맑은 고딕"/>
              <a:ea typeface="맑은 고딕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kumimoji="0" lang="ko-KR" altLang="en-US" sz="4800" dirty="0" smtClean="0">
                <a:solidFill>
                  <a:prstClr val="black"/>
                </a:solidFill>
                <a:latin typeface="맑은 고딕"/>
                <a:ea typeface="맑은 고딕"/>
              </a:rPr>
              <a:t>환영합니다</a:t>
            </a:r>
            <a:endParaRPr kumimoji="0" lang="en-US" altLang="ko-KR" sz="4800" dirty="0" smtClean="0">
              <a:solidFill>
                <a:prstClr val="black"/>
              </a:solidFill>
              <a:latin typeface="맑은 고딕"/>
              <a:ea typeface="맑은 고딕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kumimoji="0" lang="ko-KR" altLang="en-US" sz="4800" dirty="0" smtClean="0">
                <a:solidFill>
                  <a:prstClr val="black"/>
                </a:solidFill>
                <a:latin typeface="맑은 고딕"/>
                <a:ea typeface="맑은 고딕"/>
              </a:rPr>
              <a:t>내 맘에 지금 </a:t>
            </a:r>
            <a:endParaRPr kumimoji="0" lang="en-US" altLang="ko-KR" sz="4800" dirty="0" smtClean="0">
              <a:solidFill>
                <a:prstClr val="black"/>
              </a:solidFill>
              <a:latin typeface="맑은 고딕"/>
              <a:ea typeface="맑은 고딕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kumimoji="0" lang="ko-KR" altLang="en-US" sz="4800" dirty="0" smtClean="0">
                <a:solidFill>
                  <a:prstClr val="black"/>
                </a:solidFill>
                <a:latin typeface="맑은 고딕"/>
                <a:ea typeface="맑은 고딕"/>
              </a:rPr>
              <a:t>찾아오셔서</a:t>
            </a:r>
            <a:endParaRPr kumimoji="0" lang="en-US" altLang="ko-KR" sz="4800" dirty="0" smtClean="0">
              <a:solidFill>
                <a:prstClr val="black"/>
              </a:solidFill>
              <a:latin typeface="맑은 고딕"/>
              <a:ea typeface="맑은 고딕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kumimoji="0" lang="ko-KR" altLang="en-US" sz="4800" dirty="0" smtClean="0">
                <a:solidFill>
                  <a:prstClr val="black"/>
                </a:solidFill>
                <a:latin typeface="맑은 고딕"/>
                <a:ea typeface="맑은 고딕"/>
              </a:rPr>
              <a:t>말씀해 주세요 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2255575" y="457200"/>
            <a:ext cx="451250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kumimoji="0" lang="ko-KR" altLang="en-US" sz="2800" dirty="0" smtClean="0">
                <a:solidFill>
                  <a:srgbClr val="0070C0"/>
                </a:solidFill>
                <a:latin typeface="맑은 고딕"/>
                <a:ea typeface="맑은 고딕"/>
              </a:rPr>
              <a:t>성령님 환영합니다</a:t>
            </a:r>
            <a:r>
              <a:rPr kumimoji="0" lang="en-US" altLang="ko-KR" sz="2800" dirty="0" smtClean="0">
                <a:solidFill>
                  <a:srgbClr val="0070C0"/>
                </a:solidFill>
                <a:latin typeface="맑은 고딕"/>
                <a:ea typeface="맑은 고딕"/>
              </a:rPr>
              <a:t>!</a:t>
            </a:r>
            <a:endParaRPr kumimoji="0" lang="ko-KR" altLang="en-US" sz="2800" dirty="0" smtClean="0">
              <a:solidFill>
                <a:srgbClr val="0070C0"/>
              </a:solidFill>
              <a:latin typeface="맑은 고딕"/>
              <a:ea typeface="맑은 고딕"/>
            </a:endParaRPr>
          </a:p>
        </p:txBody>
      </p:sp>
    </p:spTree>
    <p:extLst>
      <p:ext uri="{BB962C8B-B14F-4D97-AF65-F5344CB8AC3E}">
        <p14:creationId xmlns:p14="http://schemas.microsoft.com/office/powerpoint/2010/main" val="239733525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2" y="43934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kumimoji="0" lang="ko-KR" altLang="en-US" smtClean="0">
              <a:solidFill>
                <a:prstClr val="black"/>
              </a:solidFill>
              <a:latin typeface="맑은 고딕"/>
              <a:ea typeface="맑은 고딕"/>
            </a:endParaRPr>
          </a:p>
        </p:txBody>
      </p:sp>
      <p:pic>
        <p:nvPicPr>
          <p:cNvPr id="1025" name="_x103337472" descr="EMB000057040d5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9496" y="1"/>
            <a:ext cx="8928992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775520" y="1988840"/>
            <a:ext cx="7776864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kumimoji="0" lang="ko-KR" altLang="en-US" sz="4800" dirty="0" smtClean="0">
                <a:solidFill>
                  <a:prstClr val="black"/>
                </a:solidFill>
                <a:latin typeface="맑은 고딕"/>
                <a:ea typeface="맑은 고딕"/>
              </a:rPr>
              <a:t>주의 보혈 덮으사</a:t>
            </a:r>
            <a:endParaRPr kumimoji="0" lang="en-US" altLang="ko-KR" sz="4800" dirty="0" smtClean="0">
              <a:solidFill>
                <a:prstClr val="black"/>
              </a:solidFill>
              <a:latin typeface="맑은 고딕"/>
              <a:ea typeface="맑은 고딕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kumimoji="0" lang="ko-KR" altLang="en-US" sz="4800" dirty="0" smtClean="0">
                <a:solidFill>
                  <a:prstClr val="black"/>
                </a:solidFill>
                <a:latin typeface="맑은 고딕"/>
                <a:ea typeface="맑은 고딕"/>
              </a:rPr>
              <a:t>깨끗하게 </a:t>
            </a:r>
            <a:r>
              <a:rPr kumimoji="0" lang="ko-KR" altLang="en-US" sz="4800" dirty="0" smtClean="0">
                <a:solidFill>
                  <a:prstClr val="black"/>
                </a:solidFill>
                <a:latin typeface="맑은 고딕"/>
                <a:ea typeface="맑은 고딕"/>
              </a:rPr>
              <a:t>하시고</a:t>
            </a:r>
            <a:endParaRPr kumimoji="0" lang="en-US" altLang="ko-KR" sz="4800" dirty="0" smtClean="0">
              <a:solidFill>
                <a:prstClr val="black"/>
              </a:solidFill>
              <a:latin typeface="맑은 고딕"/>
              <a:ea typeface="맑은 고딕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kumimoji="0" lang="ko-KR" altLang="en-US" sz="4800" dirty="0" smtClean="0">
                <a:solidFill>
                  <a:prstClr val="black"/>
                </a:solidFill>
                <a:latin typeface="맑은 고딕"/>
                <a:ea typeface="맑은 고딕"/>
              </a:rPr>
              <a:t>성령님의 능력으로</a:t>
            </a:r>
            <a:endParaRPr kumimoji="0" lang="en-US" altLang="ko-KR" sz="4800" dirty="0" smtClean="0">
              <a:solidFill>
                <a:prstClr val="black"/>
              </a:solidFill>
              <a:latin typeface="맑은 고딕"/>
              <a:ea typeface="맑은 고딕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kumimoji="0" lang="ko-KR" altLang="en-US" sz="4800" dirty="0" smtClean="0">
                <a:solidFill>
                  <a:prstClr val="black"/>
                </a:solidFill>
                <a:latin typeface="맑은 고딕"/>
                <a:ea typeface="맑은 고딕"/>
              </a:rPr>
              <a:t>새롭게 하소서</a:t>
            </a:r>
            <a:endParaRPr kumimoji="0" lang="en-US" altLang="ko-KR" sz="4800" dirty="0" smtClean="0">
              <a:solidFill>
                <a:prstClr val="black"/>
              </a:solidFill>
              <a:latin typeface="맑은 고딕"/>
              <a:ea typeface="맑은 고딕"/>
            </a:endParaRPr>
          </a:p>
        </p:txBody>
      </p:sp>
    </p:spTree>
    <p:extLst>
      <p:ext uri="{BB962C8B-B14F-4D97-AF65-F5344CB8AC3E}">
        <p14:creationId xmlns:p14="http://schemas.microsoft.com/office/powerpoint/2010/main" val="313830832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2" y="43934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kumimoji="0" lang="ko-KR" altLang="en-US" smtClean="0">
              <a:solidFill>
                <a:prstClr val="black"/>
              </a:solidFill>
              <a:latin typeface="맑은 고딕"/>
              <a:ea typeface="맑은 고딕"/>
            </a:endParaRPr>
          </a:p>
        </p:txBody>
      </p:sp>
      <p:pic>
        <p:nvPicPr>
          <p:cNvPr id="1025" name="_x103337472" descr="EMB000057040d5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9496" y="1"/>
            <a:ext cx="8928992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775520" y="1988840"/>
            <a:ext cx="7776864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kumimoji="0" lang="ko-KR" altLang="en-US" sz="4800" dirty="0" smtClean="0">
                <a:solidFill>
                  <a:prstClr val="black"/>
                </a:solidFill>
                <a:latin typeface="맑은 고딕"/>
                <a:ea typeface="맑은 고딕"/>
              </a:rPr>
              <a:t>성령님 내 손</a:t>
            </a:r>
            <a:endParaRPr kumimoji="0" lang="en-US" altLang="ko-KR" sz="4800" dirty="0" smtClean="0">
              <a:solidFill>
                <a:prstClr val="black"/>
              </a:solidFill>
              <a:latin typeface="맑은 고딕"/>
              <a:ea typeface="맑은 고딕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kumimoji="0" lang="ko-KR" altLang="en-US" sz="4800" dirty="0" smtClean="0">
                <a:solidFill>
                  <a:prstClr val="black"/>
                </a:solidFill>
                <a:latin typeface="맑은 고딕"/>
                <a:ea typeface="맑은 고딕"/>
              </a:rPr>
              <a:t>잡아 주세요</a:t>
            </a:r>
            <a:endParaRPr kumimoji="0" lang="en-US" altLang="ko-KR" sz="4800" dirty="0" smtClean="0">
              <a:solidFill>
                <a:prstClr val="black"/>
              </a:solidFill>
              <a:latin typeface="맑은 고딕"/>
              <a:ea typeface="맑은 고딕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kumimoji="0" lang="ko-KR" altLang="en-US" sz="4800" dirty="0" smtClean="0">
                <a:solidFill>
                  <a:prstClr val="black"/>
                </a:solidFill>
                <a:latin typeface="맑은 고딕"/>
                <a:ea typeface="맑은 고딕"/>
              </a:rPr>
              <a:t>눈을 들어 </a:t>
            </a:r>
            <a:endParaRPr kumimoji="0" lang="en-US" altLang="ko-KR" sz="4800" dirty="0" smtClean="0">
              <a:solidFill>
                <a:prstClr val="black"/>
              </a:solidFill>
              <a:latin typeface="맑은 고딕"/>
              <a:ea typeface="맑은 고딕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kumimoji="0" lang="ko-KR" altLang="en-US" sz="4800" dirty="0" smtClean="0">
                <a:solidFill>
                  <a:prstClr val="black"/>
                </a:solidFill>
                <a:latin typeface="맑은 고딕"/>
                <a:ea typeface="맑은 고딕"/>
              </a:rPr>
              <a:t>하늘을 </a:t>
            </a:r>
            <a:r>
              <a:rPr kumimoji="0" lang="ko-KR" altLang="en-US" sz="4800" dirty="0" smtClean="0">
                <a:solidFill>
                  <a:prstClr val="black"/>
                </a:solidFill>
                <a:latin typeface="맑은 고딕"/>
                <a:ea typeface="맑은 고딕"/>
              </a:rPr>
              <a:t>바라 봅니다</a:t>
            </a:r>
            <a:endParaRPr kumimoji="0" lang="ko-KR" altLang="en-US" sz="4800" dirty="0" smtClean="0">
              <a:solidFill>
                <a:prstClr val="black"/>
              </a:solidFill>
              <a:latin typeface="맑은 고딕"/>
              <a:ea typeface="맑은 고딕"/>
            </a:endParaRPr>
          </a:p>
        </p:txBody>
      </p:sp>
    </p:spTree>
    <p:extLst>
      <p:ext uri="{BB962C8B-B14F-4D97-AF65-F5344CB8AC3E}">
        <p14:creationId xmlns:p14="http://schemas.microsoft.com/office/powerpoint/2010/main" val="86908642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2" y="43934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kumimoji="0" lang="ko-KR" altLang="en-US" smtClean="0">
              <a:solidFill>
                <a:prstClr val="black"/>
              </a:solidFill>
              <a:latin typeface="맑은 고딕"/>
              <a:ea typeface="맑은 고딕"/>
            </a:endParaRPr>
          </a:p>
        </p:txBody>
      </p:sp>
      <p:pic>
        <p:nvPicPr>
          <p:cNvPr id="1025" name="_x103337472" descr="EMB000057040d5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9496" y="1"/>
            <a:ext cx="8928992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775520" y="1988840"/>
            <a:ext cx="7776864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kumimoji="0" lang="ko-KR" altLang="en-US" sz="4800" dirty="0" smtClean="0">
                <a:solidFill>
                  <a:prstClr val="black"/>
                </a:solidFill>
                <a:latin typeface="맑은 고딕"/>
                <a:ea typeface="맑은 고딕"/>
              </a:rPr>
              <a:t>환한 미소로</a:t>
            </a:r>
            <a:endParaRPr kumimoji="0" lang="en-US" altLang="ko-KR" sz="4800" dirty="0" smtClean="0">
              <a:solidFill>
                <a:prstClr val="black"/>
              </a:solidFill>
              <a:latin typeface="맑은 고딕"/>
              <a:ea typeface="맑은 고딕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kumimoji="0" lang="ko-KR" altLang="en-US" sz="4800" dirty="0" smtClean="0">
                <a:solidFill>
                  <a:prstClr val="black"/>
                </a:solidFill>
                <a:latin typeface="맑은 고딕"/>
                <a:ea typeface="맑은 고딕"/>
              </a:rPr>
              <a:t>나를 안으사</a:t>
            </a:r>
            <a:endParaRPr kumimoji="0" lang="en-US" altLang="ko-KR" sz="4800" dirty="0" smtClean="0">
              <a:solidFill>
                <a:prstClr val="black"/>
              </a:solidFill>
              <a:latin typeface="맑은 고딕"/>
              <a:ea typeface="맑은 고딕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kumimoji="0" lang="ko-KR" altLang="en-US" sz="4800" dirty="0" smtClean="0">
                <a:solidFill>
                  <a:prstClr val="black"/>
                </a:solidFill>
                <a:latin typeface="맑은 고딕"/>
                <a:ea typeface="맑은 고딕"/>
              </a:rPr>
              <a:t>주의 빛</a:t>
            </a:r>
            <a:endParaRPr kumimoji="0" lang="en-US" altLang="ko-KR" sz="4800" dirty="0" smtClean="0">
              <a:solidFill>
                <a:prstClr val="black"/>
              </a:solidFill>
              <a:latin typeface="맑은 고딕"/>
              <a:ea typeface="맑은 고딕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kumimoji="0" lang="ko-KR" altLang="en-US" sz="4800" dirty="0" smtClean="0">
                <a:solidFill>
                  <a:prstClr val="black"/>
                </a:solidFill>
                <a:latin typeface="맑은 고딕"/>
                <a:ea typeface="맑은 고딕"/>
              </a:rPr>
              <a:t>비추게 하소서</a:t>
            </a:r>
          </a:p>
        </p:txBody>
      </p:sp>
    </p:spTree>
    <p:extLst>
      <p:ext uri="{BB962C8B-B14F-4D97-AF65-F5344CB8AC3E}">
        <p14:creationId xmlns:p14="http://schemas.microsoft.com/office/powerpoint/2010/main" val="345861832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"/>
          <p:cNvSpPr txBox="1">
            <a:spLocks noChangeArrowheads="1"/>
          </p:cNvSpPr>
          <p:nvPr/>
        </p:nvSpPr>
        <p:spPr>
          <a:xfrm>
            <a:off x="1847528" y="260648"/>
            <a:ext cx="8229600" cy="970368"/>
          </a:xfrm>
          <a:prstGeom prst="rect">
            <a:avLst/>
          </a:prstGeom>
        </p:spPr>
        <p:txBody>
          <a:bodyPr vert="horz" lIns="91364" tIns="45683" rIns="91364" bIns="45683" rtlCol="0" anchor="b">
            <a:normAutofit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  <a:lvl2pPr eaLnBrk="1" latinLnBrk="1" hangingPunct="1">
              <a:defRPr>
                <a:solidFill>
                  <a:schemeClr val="tx2"/>
                </a:solidFill>
              </a:defRPr>
            </a:lvl2pPr>
            <a:lvl3pPr eaLnBrk="1" latinLnBrk="1" hangingPunct="1">
              <a:defRPr>
                <a:solidFill>
                  <a:schemeClr val="tx2"/>
                </a:solidFill>
              </a:defRPr>
            </a:lvl3pPr>
            <a:lvl4pPr eaLnBrk="1" latinLnBrk="1" hangingPunct="1">
              <a:defRPr>
                <a:solidFill>
                  <a:schemeClr val="tx2"/>
                </a:solidFill>
              </a:defRPr>
            </a:lvl4pPr>
            <a:lvl5pPr eaLnBrk="1" latinLnBrk="1" hangingPunct="1">
              <a:defRPr>
                <a:solidFill>
                  <a:schemeClr val="tx2"/>
                </a:solidFill>
              </a:defRPr>
            </a:lvl5pPr>
            <a:lvl6pPr eaLnBrk="1" latinLnBrk="1" hangingPunct="1">
              <a:defRPr>
                <a:solidFill>
                  <a:schemeClr val="tx2"/>
                </a:solidFill>
              </a:defRPr>
            </a:lvl6pPr>
            <a:lvl7pPr eaLnBrk="1" latinLnBrk="1" hangingPunct="1">
              <a:defRPr>
                <a:solidFill>
                  <a:schemeClr val="tx2"/>
                </a:solidFill>
              </a:defRPr>
            </a:lvl7pPr>
            <a:lvl8pPr eaLnBrk="1" latinLnBrk="1" hangingPunct="1">
              <a:defRPr>
                <a:solidFill>
                  <a:schemeClr val="tx2"/>
                </a:solidFill>
              </a:defRPr>
            </a:lvl8pPr>
            <a:lvl9pPr eaLnBrk="1" latinLnBrk="1" hangingPunct="1">
              <a:defRPr>
                <a:solidFill>
                  <a:schemeClr val="tx2"/>
                </a:solidFill>
              </a:defRPr>
            </a:lvl9pPr>
          </a:lstStyle>
          <a:p>
            <a:pPr fontAlgn="auto">
              <a:spcAft>
                <a:spcPts val="0"/>
              </a:spcAft>
              <a:defRPr/>
            </a:pPr>
            <a:r>
              <a:rPr kumimoji="0" lang="en-US" altLang="ko-KR" sz="4000" dirty="0">
                <a:latin typeface="HY헤드라인M" pitchFamily="18" charset="-127"/>
                <a:ea typeface="HY헤드라인M" pitchFamily="18" charset="-127"/>
              </a:rPr>
              <a:t>2021</a:t>
            </a:r>
            <a:r>
              <a:rPr kumimoji="0" lang="ko-KR" altLang="en-US" sz="4000" dirty="0">
                <a:latin typeface="HY헤드라인M" pitchFamily="18" charset="-127"/>
                <a:ea typeface="HY헤드라인M" pitchFamily="18" charset="-127"/>
              </a:rPr>
              <a:t>년  </a:t>
            </a:r>
            <a:r>
              <a:rPr kumimoji="0" lang="en-US" altLang="ko-KR" sz="4000" dirty="0" smtClean="0">
                <a:latin typeface="HY헤드라인M" pitchFamily="18" charset="-127"/>
                <a:ea typeface="HY헤드라인M" pitchFamily="18" charset="-127"/>
              </a:rPr>
              <a:t>5</a:t>
            </a:r>
            <a:r>
              <a:rPr kumimoji="0" lang="ko-KR" altLang="en-US" sz="4000" dirty="0" smtClean="0">
                <a:latin typeface="HY헤드라인M" pitchFamily="18" charset="-127"/>
                <a:ea typeface="HY헤드라인M" pitchFamily="18" charset="-127"/>
              </a:rPr>
              <a:t>월 </a:t>
            </a:r>
            <a:r>
              <a:rPr kumimoji="0" lang="en-US" altLang="ko-KR" sz="4000" dirty="0" smtClean="0">
                <a:latin typeface="HY헤드라인M" pitchFamily="18" charset="-127"/>
                <a:ea typeface="HY헤드라인M" pitchFamily="18" charset="-127"/>
              </a:rPr>
              <a:t>2</a:t>
            </a:r>
            <a:r>
              <a:rPr kumimoji="0" lang="ko-KR" altLang="en-US" sz="4000" dirty="0" smtClean="0">
                <a:latin typeface="HY헤드라인M" pitchFamily="18" charset="-127"/>
                <a:ea typeface="HY헤드라인M" pitchFamily="18" charset="-127"/>
              </a:rPr>
              <a:t>일    </a:t>
            </a:r>
            <a:r>
              <a:rPr kumimoji="0" lang="ko-KR" altLang="en-US" sz="4000" dirty="0">
                <a:latin typeface="HY헤드라인M" pitchFamily="18" charset="-127"/>
                <a:ea typeface="HY헤드라인M" pitchFamily="18" charset="-127"/>
              </a:rPr>
              <a:t>어린이 예배</a:t>
            </a:r>
            <a:endParaRPr kumimoji="0" lang="en-US" altLang="ko-KR" sz="4000" dirty="0">
              <a:latin typeface="HY헤드라인M" pitchFamily="18" charset="-127"/>
              <a:ea typeface="HY헤드라인M" pitchFamily="18" charset="-127"/>
            </a:endParaRPr>
          </a:p>
        </p:txBody>
      </p:sp>
      <p:sp>
        <p:nvSpPr>
          <p:cNvPr id="7" name="직사각형 6"/>
          <p:cNvSpPr/>
          <p:nvPr/>
        </p:nvSpPr>
        <p:spPr>
          <a:xfrm>
            <a:off x="839416" y="3141908"/>
            <a:ext cx="10513168" cy="1107921"/>
          </a:xfrm>
          <a:prstGeom prst="rect">
            <a:avLst/>
          </a:prstGeom>
          <a:noFill/>
        </p:spPr>
        <p:txBody>
          <a:bodyPr wrap="square" lIns="91364" tIns="45683" rIns="91364" bIns="45683">
            <a:spAutoFit/>
          </a:bodyPr>
          <a:lstStyle/>
          <a:p>
            <a:pPr algn="ctr"/>
            <a:r>
              <a:rPr lang="ko-KR" altLang="en-US" sz="6600" b="1">
                <a:ln w="12700">
                  <a:solidFill>
                    <a:srgbClr val="005466">
                      <a:satMod val="155000"/>
                    </a:srgbClr>
                  </a:solidFill>
                  <a:prstDash val="solid"/>
                </a:ln>
                <a:solidFill>
                  <a:srgbClr val="005466">
                    <a:lumMod val="50000"/>
                  </a:srgb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HY헤드라인M" panose="02030600000101010101" pitchFamily="18" charset="-127"/>
                <a:ea typeface="HY헤드라인M" panose="02030600000101010101" pitchFamily="18" charset="-127"/>
              </a:rPr>
              <a:t>오늘은 </a:t>
            </a:r>
            <a:r>
              <a:rPr lang="ko-KR" altLang="en-US" sz="6600" b="1" smtClean="0">
                <a:ln w="12700">
                  <a:solidFill>
                    <a:srgbClr val="005466">
                      <a:satMod val="155000"/>
                    </a:srgbClr>
                  </a:solidFill>
                  <a:prstDash val="solid"/>
                </a:ln>
                <a:solidFill>
                  <a:srgbClr val="005466">
                    <a:lumMod val="50000"/>
                  </a:srgb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HY헤드라인M" panose="02030600000101010101" pitchFamily="18" charset="-127"/>
                <a:ea typeface="HY헤드라인M" panose="02030600000101010101" pitchFamily="18" charset="-127"/>
              </a:rPr>
              <a:t>어린이 주일입니다</a:t>
            </a:r>
            <a:endParaRPr lang="en-US" altLang="ko-KR" sz="6600" b="1" dirty="0">
              <a:ln w="12700">
                <a:solidFill>
                  <a:srgbClr val="005466">
                    <a:satMod val="155000"/>
                  </a:srgbClr>
                </a:solidFill>
                <a:prstDash val="solid"/>
              </a:ln>
              <a:solidFill>
                <a:srgbClr val="005466">
                  <a:lumMod val="50000"/>
                </a:srgb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70512686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 descr="텍스트이(가) 표시된 사진&#10;&#10;자동 생성된 설명">
            <a:extLst>
              <a:ext uri="{FF2B5EF4-FFF2-40B4-BE49-F238E27FC236}">
                <a16:creationId xmlns="" xmlns:a16="http://schemas.microsoft.com/office/drawing/2014/main" id="{20CE72E1-3BC6-426C-9815-EBAFFE2B32D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47200C9C-CCC5-434B-A512-BBA9A28FFBB0}"/>
              </a:ext>
            </a:extLst>
          </p:cNvPr>
          <p:cNvSpPr txBox="1"/>
          <p:nvPr/>
        </p:nvSpPr>
        <p:spPr>
          <a:xfrm>
            <a:off x="0" y="836712"/>
            <a:ext cx="12192000" cy="1702248"/>
          </a:xfrm>
          <a:prstGeom prst="rect">
            <a:avLst/>
          </a:prstGeom>
          <a:noFill/>
        </p:spPr>
        <p:txBody>
          <a:bodyPr wrap="square" lIns="91429" tIns="45714" rIns="91429" bIns="45714" rtlCol="0" anchor="ctr" anchorCtr="0">
            <a:normAutofit/>
          </a:bodyPr>
          <a:lstStyle/>
          <a:p>
            <a:pPr algn="ctr" defTabSz="914268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ko-KR" altLang="en-US" sz="4800" b="1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사도신경</a:t>
            </a:r>
            <a:endParaRPr kumimoji="0" lang="en-US" altLang="ko-KR" sz="4800" b="1" dirty="0">
              <a:solidFill>
                <a:schemeClr val="accent6">
                  <a:lumMod val="50000"/>
                </a:scheme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C227FD34-833F-4F8C-BA42-AD653AFC80F5}"/>
              </a:ext>
            </a:extLst>
          </p:cNvPr>
          <p:cNvSpPr txBox="1"/>
          <p:nvPr/>
        </p:nvSpPr>
        <p:spPr>
          <a:xfrm>
            <a:off x="1991545" y="1945434"/>
            <a:ext cx="8208912" cy="3787827"/>
          </a:xfrm>
          <a:prstGeom prst="rect">
            <a:avLst/>
          </a:prstGeom>
          <a:noFill/>
        </p:spPr>
        <p:txBody>
          <a:bodyPr wrap="square" lIns="91429" tIns="45714" rIns="91429" bIns="45714" rtlCol="0" anchor="ctr" anchorCtr="0">
            <a:normAutofit/>
          </a:bodyPr>
          <a:lstStyle/>
          <a:p>
            <a:pPr algn="ctr" defTabSz="914268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ko-KR" altLang="en-US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전능하사 천지를 만드신</a:t>
            </a:r>
            <a:endParaRPr kumimoji="0" lang="en-US" altLang="ko-KR" sz="4000" dirty="0">
              <a:solidFill>
                <a:schemeClr val="accent6">
                  <a:lumMod val="50000"/>
                </a:scheme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algn="ctr" defTabSz="914268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ko-KR" altLang="en-US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하나님 아버지를 내가 </a:t>
            </a:r>
            <a:r>
              <a:rPr kumimoji="0" lang="ko-KR" altLang="en-US" sz="4000" dirty="0" err="1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믿사오며</a:t>
            </a:r>
            <a:r>
              <a:rPr kumimoji="0" lang="en-US" altLang="ko-KR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</a:t>
            </a:r>
          </a:p>
          <a:p>
            <a:pPr algn="ctr" defTabSz="914268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ko-KR" altLang="en-US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그 외아들 우리 주</a:t>
            </a:r>
            <a:endParaRPr kumimoji="0" lang="en-US" altLang="ko-KR" sz="4000" dirty="0">
              <a:solidFill>
                <a:schemeClr val="accent6">
                  <a:lumMod val="50000"/>
                </a:scheme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algn="ctr" defTabSz="914268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ko-KR" altLang="en-US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예수</a:t>
            </a:r>
            <a:r>
              <a:rPr kumimoji="0" lang="en-US" altLang="ko-KR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 </a:t>
            </a:r>
            <a:r>
              <a:rPr kumimoji="0" lang="ko-KR" altLang="en-US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그리스도를 </a:t>
            </a:r>
            <a:r>
              <a:rPr kumimoji="0" lang="ko-KR" altLang="en-US" sz="4000" dirty="0" err="1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믿사오니</a:t>
            </a:r>
            <a:r>
              <a:rPr kumimoji="0" lang="en-US" altLang="ko-KR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</a:t>
            </a:r>
          </a:p>
        </p:txBody>
      </p:sp>
    </p:spTree>
    <p:extLst>
      <p:ext uri="{BB962C8B-B14F-4D97-AF65-F5344CB8AC3E}">
        <p14:creationId xmlns:p14="http://schemas.microsoft.com/office/powerpoint/2010/main" val="365878165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Blooming white daisy flower mobile phone wallpaper vector 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3472" y="0"/>
            <a:ext cx="9073008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350132" y="692699"/>
            <a:ext cx="7104789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kumimoji="0" lang="ko-KR" altLang="en-US" sz="8800" dirty="0" smtClean="0">
                <a:solidFill>
                  <a:prstClr val="black"/>
                </a:solidFill>
                <a:latin typeface="HY엽서M" pitchFamily="18" charset="-127"/>
                <a:ea typeface="HY엽서M" pitchFamily="18" charset="-127"/>
              </a:rPr>
              <a:t>찬양해요</a:t>
            </a:r>
            <a:r>
              <a:rPr kumimoji="0" lang="en-US" altLang="ko-KR" sz="8800" dirty="0" smtClean="0">
                <a:solidFill>
                  <a:prstClr val="black"/>
                </a:solidFill>
                <a:latin typeface="HY엽서M" pitchFamily="18" charset="-127"/>
                <a:ea typeface="HY엽서M" pitchFamily="18" charset="-127"/>
              </a:rPr>
              <a:t>~</a:t>
            </a:r>
            <a:endParaRPr kumimoji="0" lang="ko-KR" altLang="en-US" sz="8800" dirty="0">
              <a:solidFill>
                <a:prstClr val="black"/>
              </a:solidFill>
              <a:latin typeface="HY엽서M" pitchFamily="18" charset="-127"/>
              <a:ea typeface="HY엽서M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44854954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그림 4" descr="텍스트이(가) 표시된 사진&#10;&#10;자동 생성된 설명">
            <a:extLst>
              <a:ext uri="{FF2B5EF4-FFF2-40B4-BE49-F238E27FC236}">
                <a16:creationId xmlns="" xmlns:a16="http://schemas.microsoft.com/office/drawing/2014/main" id="{014B1E65-18CE-47F0-8399-F988C31541E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47200C9C-CCC5-434B-A512-BBA9A28FFBB0}"/>
              </a:ext>
            </a:extLst>
          </p:cNvPr>
          <p:cNvSpPr txBox="1"/>
          <p:nvPr/>
        </p:nvSpPr>
        <p:spPr>
          <a:xfrm>
            <a:off x="0" y="836712"/>
            <a:ext cx="12192000" cy="1702248"/>
          </a:xfrm>
          <a:prstGeom prst="rect">
            <a:avLst/>
          </a:prstGeom>
          <a:noFill/>
        </p:spPr>
        <p:txBody>
          <a:bodyPr wrap="square" lIns="91429" tIns="45714" rIns="91429" bIns="45714" rtlCol="0" anchor="ctr" anchorCtr="0">
            <a:normAutofit/>
          </a:bodyPr>
          <a:lstStyle/>
          <a:p>
            <a:pPr algn="ctr" defTabSz="914268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ko-KR" altLang="en-US" sz="4800" b="1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사도신경</a:t>
            </a:r>
            <a:endParaRPr kumimoji="0" lang="en-US" altLang="ko-KR" sz="4800" b="1" dirty="0">
              <a:solidFill>
                <a:schemeClr val="accent6">
                  <a:lumMod val="50000"/>
                </a:scheme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C227FD34-833F-4F8C-BA42-AD653AFC80F5}"/>
              </a:ext>
            </a:extLst>
          </p:cNvPr>
          <p:cNvSpPr txBox="1"/>
          <p:nvPr/>
        </p:nvSpPr>
        <p:spPr>
          <a:xfrm>
            <a:off x="1991545" y="1945434"/>
            <a:ext cx="8208912" cy="3787827"/>
          </a:xfrm>
          <a:prstGeom prst="rect">
            <a:avLst/>
          </a:prstGeom>
          <a:noFill/>
        </p:spPr>
        <p:txBody>
          <a:bodyPr wrap="square" lIns="91429" tIns="45714" rIns="91429" bIns="45714" rtlCol="0" anchor="ctr" anchorCtr="0">
            <a:noAutofit/>
          </a:bodyPr>
          <a:lstStyle/>
          <a:p>
            <a:pPr algn="ctr" defTabSz="914268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en-US" altLang="ko-KR" sz="4000" dirty="0">
              <a:solidFill>
                <a:schemeClr val="accent6">
                  <a:lumMod val="50000"/>
                </a:scheme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algn="ctr" defTabSz="914268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ko-KR" altLang="en-US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이는 성령으로 잉태하사</a:t>
            </a:r>
            <a:endParaRPr kumimoji="0" lang="en-US" altLang="ko-KR" sz="4000" dirty="0">
              <a:solidFill>
                <a:schemeClr val="accent6">
                  <a:lumMod val="50000"/>
                </a:scheme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algn="ctr" defTabSz="914268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ko-KR" altLang="en-US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동정녀 마리아에게 나시고</a:t>
            </a:r>
            <a:r>
              <a:rPr kumimoji="0" lang="en-US" altLang="ko-KR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</a:t>
            </a:r>
          </a:p>
          <a:p>
            <a:pPr algn="ctr" defTabSz="914268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ko-KR" altLang="en-US" sz="4000" dirty="0" err="1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본디오</a:t>
            </a:r>
            <a:r>
              <a:rPr kumimoji="0" lang="ko-KR" altLang="en-US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 빌라도에게 고난을 </a:t>
            </a:r>
            <a:r>
              <a:rPr kumimoji="0" lang="ko-KR" altLang="en-US" sz="4000" dirty="0" err="1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받으사</a:t>
            </a:r>
            <a:r>
              <a:rPr kumimoji="0" lang="en-US" altLang="ko-KR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</a:t>
            </a:r>
          </a:p>
          <a:p>
            <a:pPr algn="ctr" defTabSz="914268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ko-KR" altLang="en-US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십자가에 못박혀 죽으시고</a:t>
            </a:r>
            <a:r>
              <a:rPr kumimoji="0" lang="en-US" altLang="ko-KR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</a:t>
            </a:r>
          </a:p>
          <a:p>
            <a:pPr algn="ctr" defTabSz="914268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ko-KR" altLang="en-US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장사한 지 사흘 만에 죽은 자</a:t>
            </a:r>
            <a:endParaRPr kumimoji="0" lang="en-US" altLang="ko-KR" sz="4000" dirty="0">
              <a:solidFill>
                <a:schemeClr val="accent6">
                  <a:lumMod val="50000"/>
                </a:scheme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algn="ctr" defTabSz="914268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ko-KR" altLang="en-US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가운데서 다시 살아나시며</a:t>
            </a:r>
            <a:r>
              <a:rPr kumimoji="0" lang="en-US" altLang="ko-KR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</a:t>
            </a:r>
          </a:p>
        </p:txBody>
      </p:sp>
    </p:spTree>
    <p:extLst>
      <p:ext uri="{BB962C8B-B14F-4D97-AF65-F5344CB8AC3E}">
        <p14:creationId xmlns:p14="http://schemas.microsoft.com/office/powerpoint/2010/main" val="183175552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그림 4" descr="텍스트이(가) 표시된 사진&#10;&#10;자동 생성된 설명">
            <a:extLst>
              <a:ext uri="{FF2B5EF4-FFF2-40B4-BE49-F238E27FC236}">
                <a16:creationId xmlns="" xmlns:a16="http://schemas.microsoft.com/office/drawing/2014/main" id="{AF710C08-C744-4BB5-AC90-B257A75F579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47200C9C-CCC5-434B-A512-BBA9A28FFBB0}"/>
              </a:ext>
            </a:extLst>
          </p:cNvPr>
          <p:cNvSpPr txBox="1"/>
          <p:nvPr/>
        </p:nvSpPr>
        <p:spPr>
          <a:xfrm>
            <a:off x="0" y="836712"/>
            <a:ext cx="12192000" cy="1702248"/>
          </a:xfrm>
          <a:prstGeom prst="rect">
            <a:avLst/>
          </a:prstGeom>
          <a:noFill/>
        </p:spPr>
        <p:txBody>
          <a:bodyPr wrap="square" lIns="91429" tIns="45714" rIns="91429" bIns="45714" rtlCol="0" anchor="ctr" anchorCtr="0">
            <a:normAutofit/>
          </a:bodyPr>
          <a:lstStyle/>
          <a:p>
            <a:pPr algn="ctr" defTabSz="914268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ko-KR" altLang="en-US" sz="4800" b="1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사도신경</a:t>
            </a:r>
            <a:endParaRPr kumimoji="0" lang="en-US" altLang="ko-KR" sz="4800" b="1" dirty="0">
              <a:solidFill>
                <a:schemeClr val="accent6">
                  <a:lumMod val="50000"/>
                </a:scheme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C227FD34-833F-4F8C-BA42-AD653AFC80F5}"/>
              </a:ext>
            </a:extLst>
          </p:cNvPr>
          <p:cNvSpPr txBox="1"/>
          <p:nvPr/>
        </p:nvSpPr>
        <p:spPr>
          <a:xfrm>
            <a:off x="1991545" y="1945434"/>
            <a:ext cx="8208912" cy="3787827"/>
          </a:xfrm>
          <a:prstGeom prst="rect">
            <a:avLst/>
          </a:prstGeom>
          <a:noFill/>
        </p:spPr>
        <p:txBody>
          <a:bodyPr wrap="square" lIns="91429" tIns="45714" rIns="91429" bIns="45714" rtlCol="0" anchor="ctr" anchorCtr="0">
            <a:normAutofit/>
          </a:bodyPr>
          <a:lstStyle/>
          <a:p>
            <a:pPr algn="ctr" defTabSz="914268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en-US" altLang="ko-KR" sz="4000" dirty="0">
              <a:solidFill>
                <a:schemeClr val="accent6">
                  <a:lumMod val="50000"/>
                </a:scheme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algn="ctr" defTabSz="914268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ko-KR" altLang="en-US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하늘에 </a:t>
            </a:r>
            <a:r>
              <a:rPr kumimoji="0" lang="ko-KR" altLang="en-US" sz="4000" dirty="0" err="1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오르사</a:t>
            </a:r>
            <a:r>
              <a:rPr kumimoji="0" lang="en-US" altLang="ko-KR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</a:t>
            </a:r>
          </a:p>
          <a:p>
            <a:pPr algn="ctr" defTabSz="914268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ko-KR" altLang="en-US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전능하신 하나님 우편에 앉아</a:t>
            </a:r>
            <a:endParaRPr kumimoji="0" lang="en-US" altLang="ko-KR" sz="4000" dirty="0">
              <a:solidFill>
                <a:schemeClr val="accent6">
                  <a:lumMod val="50000"/>
                </a:scheme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algn="ctr" defTabSz="914268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ko-KR" altLang="en-US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계시다가</a:t>
            </a:r>
            <a:r>
              <a:rPr kumimoji="0" lang="en-US" altLang="ko-KR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 </a:t>
            </a:r>
            <a:r>
              <a:rPr kumimoji="0" lang="ko-KR" altLang="en-US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저리로서</a:t>
            </a:r>
            <a:r>
              <a:rPr kumimoji="0" lang="en-US" altLang="ko-KR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 </a:t>
            </a:r>
            <a:r>
              <a:rPr kumimoji="0" lang="ko-KR" altLang="en-US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산 자와</a:t>
            </a:r>
            <a:endParaRPr kumimoji="0" lang="en-US" altLang="ko-KR" sz="4000" dirty="0">
              <a:solidFill>
                <a:schemeClr val="accent6">
                  <a:lumMod val="50000"/>
                </a:scheme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algn="ctr" defTabSz="914268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ko-KR" altLang="en-US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죽은 자를 심판하러 오시리라</a:t>
            </a:r>
            <a:r>
              <a:rPr kumimoji="0" lang="en-US" altLang="ko-KR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2540214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그림 4" descr="텍스트이(가) 표시된 사진&#10;&#10;자동 생성된 설명">
            <a:extLst>
              <a:ext uri="{FF2B5EF4-FFF2-40B4-BE49-F238E27FC236}">
                <a16:creationId xmlns="" xmlns:a16="http://schemas.microsoft.com/office/drawing/2014/main" id="{C8DE2048-0723-4EA9-97A8-007E037795C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47200C9C-CCC5-434B-A512-BBA9A28FFBB0}"/>
              </a:ext>
            </a:extLst>
          </p:cNvPr>
          <p:cNvSpPr txBox="1"/>
          <p:nvPr/>
        </p:nvSpPr>
        <p:spPr>
          <a:xfrm>
            <a:off x="0" y="836712"/>
            <a:ext cx="12192000" cy="1702248"/>
          </a:xfrm>
          <a:prstGeom prst="rect">
            <a:avLst/>
          </a:prstGeom>
          <a:noFill/>
        </p:spPr>
        <p:txBody>
          <a:bodyPr wrap="square" lIns="91429" tIns="45714" rIns="91429" bIns="45714" rtlCol="0" anchor="ctr" anchorCtr="0">
            <a:normAutofit/>
          </a:bodyPr>
          <a:lstStyle/>
          <a:p>
            <a:pPr algn="ctr" defTabSz="914268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ko-KR" altLang="en-US" sz="4800" b="1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사도신경</a:t>
            </a:r>
            <a:endParaRPr kumimoji="0" lang="en-US" altLang="ko-KR" sz="4800" b="1" dirty="0">
              <a:solidFill>
                <a:schemeClr val="accent6">
                  <a:lumMod val="50000"/>
                </a:scheme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C227FD34-833F-4F8C-BA42-AD653AFC80F5}"/>
              </a:ext>
            </a:extLst>
          </p:cNvPr>
          <p:cNvSpPr txBox="1"/>
          <p:nvPr/>
        </p:nvSpPr>
        <p:spPr>
          <a:xfrm>
            <a:off x="1991545" y="1945434"/>
            <a:ext cx="8208912" cy="3787827"/>
          </a:xfrm>
          <a:prstGeom prst="rect">
            <a:avLst/>
          </a:prstGeom>
          <a:noFill/>
        </p:spPr>
        <p:txBody>
          <a:bodyPr wrap="square" lIns="91429" tIns="45714" rIns="91429" bIns="45714" rtlCol="0" anchor="ctr" anchorCtr="0">
            <a:noAutofit/>
          </a:bodyPr>
          <a:lstStyle/>
          <a:p>
            <a:pPr algn="ctr" defTabSz="914268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en-US" altLang="ko-KR" sz="4000" dirty="0">
              <a:solidFill>
                <a:schemeClr val="accent6">
                  <a:lumMod val="50000"/>
                </a:scheme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algn="ctr" defTabSz="914268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ko-KR" altLang="en-US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성령을 </a:t>
            </a:r>
            <a:r>
              <a:rPr kumimoji="0" lang="ko-KR" altLang="en-US" sz="4000" dirty="0" err="1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믿사오며</a:t>
            </a:r>
            <a:r>
              <a:rPr kumimoji="0" lang="en-US" altLang="ko-KR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 </a:t>
            </a:r>
            <a:r>
              <a:rPr kumimoji="0" lang="ko-KR" altLang="en-US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거룩한 공회와</a:t>
            </a:r>
            <a:r>
              <a:rPr kumimoji="0" lang="en-US" altLang="ko-KR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</a:t>
            </a:r>
          </a:p>
          <a:p>
            <a:pPr algn="ctr" defTabSz="914268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ko-KR" altLang="en-US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성도가 서로 교통하는 것과</a:t>
            </a:r>
            <a:r>
              <a:rPr kumimoji="0" lang="en-US" altLang="ko-KR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 </a:t>
            </a:r>
          </a:p>
          <a:p>
            <a:pPr algn="ctr" defTabSz="914268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ko-KR" altLang="en-US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 죄를 사하여 주시는 것과</a:t>
            </a:r>
            <a:r>
              <a:rPr kumimoji="0" lang="en-US" altLang="ko-KR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</a:t>
            </a:r>
          </a:p>
          <a:p>
            <a:pPr algn="ctr" defTabSz="914268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ko-KR" altLang="en-US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몸이 다시 사는 것과</a:t>
            </a:r>
            <a:r>
              <a:rPr kumimoji="0" lang="en-US" altLang="ko-KR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</a:t>
            </a:r>
          </a:p>
          <a:p>
            <a:pPr algn="ctr" defTabSz="914268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ko-KR" altLang="en-US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영원히 사는 것을 믿사옵나이다</a:t>
            </a:r>
            <a:r>
              <a:rPr kumimoji="0" lang="en-US" altLang="ko-KR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.</a:t>
            </a:r>
          </a:p>
          <a:p>
            <a:pPr algn="ctr" defTabSz="914268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ko-KR" altLang="en-US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아멘</a:t>
            </a:r>
            <a:endParaRPr kumimoji="0" lang="en-US" altLang="ko-KR" sz="4000" dirty="0">
              <a:solidFill>
                <a:schemeClr val="accent6">
                  <a:lumMod val="50000"/>
                </a:scheme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74549588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7448" y="0"/>
            <a:ext cx="957706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332692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5441" y="0"/>
            <a:ext cx="936104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653669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3432" y="0"/>
            <a:ext cx="950505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148352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7448" y="0"/>
            <a:ext cx="936104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183543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1464" y="0"/>
            <a:ext cx="928903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751722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3473" y="0"/>
            <a:ext cx="9001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543502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7448" y="0"/>
            <a:ext cx="928903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326799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3472" y="0"/>
            <a:ext cx="943304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629289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그림 9" descr="사람, 남자, 착용, 안경이(가) 표시된 사진&#10;&#10;자동 생성된 설명">
            <a:extLst>
              <a:ext uri="{FF2B5EF4-FFF2-40B4-BE49-F238E27FC236}">
                <a16:creationId xmlns="" xmlns:a16="http://schemas.microsoft.com/office/drawing/2014/main" id="{3786C7E7-C834-41EC-BE33-EB9484CDBA7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669" b="6062"/>
          <a:stretch/>
        </p:blipFill>
        <p:spPr>
          <a:xfrm>
            <a:off x="23" y="10"/>
            <a:ext cx="12191980" cy="685799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189312" y="689118"/>
            <a:ext cx="7848872" cy="1169539"/>
          </a:xfrm>
          <a:prstGeom prst="rect">
            <a:avLst/>
          </a:prstGeom>
          <a:noFill/>
        </p:spPr>
        <p:txBody>
          <a:bodyPr wrap="square" lIns="91429" tIns="45714" rIns="91429" bIns="45714" rtlCol="0">
            <a:spAutoFit/>
          </a:bodyPr>
          <a:lstStyle/>
          <a:p>
            <a:pPr algn="ctr"/>
            <a:r>
              <a:rPr lang="ko-KR" altLang="en-US" sz="7000" b="1" dirty="0">
                <a:solidFill>
                  <a:schemeClr val="bg1"/>
                </a:solidFill>
                <a:latin typeface="HY중고딕" panose="02030600000101010101" pitchFamily="18" charset="-127"/>
                <a:ea typeface="HY중고딕" panose="02030600000101010101" pitchFamily="18" charset="-127"/>
              </a:rPr>
              <a:t>대표기도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="" xmlns:a16="http://schemas.microsoft.com/office/drawing/2014/main" id="{443226EF-66FB-425B-9636-BE31D758C7EB}"/>
              </a:ext>
            </a:extLst>
          </p:cNvPr>
          <p:cNvSpPr txBox="1"/>
          <p:nvPr/>
        </p:nvSpPr>
        <p:spPr>
          <a:xfrm>
            <a:off x="2171564" y="5006686"/>
            <a:ext cx="7848872" cy="1323427"/>
          </a:xfrm>
          <a:prstGeom prst="rect">
            <a:avLst/>
          </a:prstGeom>
          <a:noFill/>
        </p:spPr>
        <p:txBody>
          <a:bodyPr wrap="square" lIns="91429" tIns="45714" rIns="91429" bIns="45714" rtlCol="0">
            <a:spAutoFit/>
          </a:bodyPr>
          <a:lstStyle/>
          <a:p>
            <a:pPr algn="ctr"/>
            <a:r>
              <a:rPr lang="ko-KR" altLang="en-US" sz="8000" b="1" dirty="0" smtClean="0">
                <a:solidFill>
                  <a:schemeClr val="bg1"/>
                </a:solidFill>
                <a:latin typeface="HY중고딕" panose="02030600000101010101" pitchFamily="18" charset="-127"/>
                <a:ea typeface="HY중고딕" panose="02030600000101010101" pitchFamily="18" charset="-127"/>
              </a:rPr>
              <a:t>주용숙 </a:t>
            </a:r>
            <a:r>
              <a:rPr lang="ko-KR" altLang="en-US" sz="8000" b="1" dirty="0">
                <a:solidFill>
                  <a:schemeClr val="bg1"/>
                </a:solidFill>
                <a:latin typeface="HY중고딕" panose="02030600000101010101" pitchFamily="18" charset="-127"/>
                <a:ea typeface="HY중고딕" panose="02030600000101010101" pitchFamily="18" charset="-127"/>
              </a:rPr>
              <a:t>선생님</a:t>
            </a:r>
          </a:p>
        </p:txBody>
      </p:sp>
    </p:spTree>
    <p:extLst>
      <p:ext uri="{BB962C8B-B14F-4D97-AF65-F5344CB8AC3E}">
        <p14:creationId xmlns:p14="http://schemas.microsoft.com/office/powerpoint/2010/main" val="3891746256"/>
      </p:ext>
    </p:extLst>
  </p:cSld>
  <p:clrMapOvr>
    <a:masterClrMapping/>
  </p:clrMapOvr>
  <p:transition>
    <p:random/>
  </p:transition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그림 7">
            <a:extLst>
              <a:ext uri="{FF2B5EF4-FFF2-40B4-BE49-F238E27FC236}">
                <a16:creationId xmlns="" xmlns:a16="http://schemas.microsoft.com/office/drawing/2014/main" id="{8B7AB977-8463-4771-AF04-52646DBB365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D1130E8E-C5E7-4099-AC32-B2FCCD830F10}"/>
              </a:ext>
            </a:extLst>
          </p:cNvPr>
          <p:cNvSpPr txBox="1"/>
          <p:nvPr/>
        </p:nvSpPr>
        <p:spPr>
          <a:xfrm>
            <a:off x="2171564" y="1772890"/>
            <a:ext cx="7848872" cy="1169539"/>
          </a:xfrm>
          <a:prstGeom prst="rect">
            <a:avLst/>
          </a:prstGeom>
          <a:noFill/>
        </p:spPr>
        <p:txBody>
          <a:bodyPr wrap="square" lIns="91429" tIns="45714" rIns="91429" bIns="45714" rtlCol="0">
            <a:spAutoFit/>
          </a:bodyPr>
          <a:lstStyle/>
          <a:p>
            <a:pPr algn="ctr"/>
            <a:r>
              <a:rPr lang="ko-KR" altLang="en-US" sz="7000" b="1" dirty="0">
                <a:solidFill>
                  <a:prstClr val="black"/>
                </a:solidFill>
                <a:latin typeface="HY중고딕" panose="02030600000101010101" pitchFamily="18" charset="-127"/>
                <a:ea typeface="HY중고딕" panose="02030600000101010101" pitchFamily="18" charset="-127"/>
              </a:rPr>
              <a:t>성경봉독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="" xmlns:a16="http://schemas.microsoft.com/office/drawing/2014/main" id="{BBD22F85-2E4D-47CD-92FD-2C2D6627542B}"/>
              </a:ext>
            </a:extLst>
          </p:cNvPr>
          <p:cNvSpPr txBox="1"/>
          <p:nvPr/>
        </p:nvSpPr>
        <p:spPr>
          <a:xfrm>
            <a:off x="2171564" y="3113600"/>
            <a:ext cx="7848872" cy="923318"/>
          </a:xfrm>
          <a:prstGeom prst="rect">
            <a:avLst/>
          </a:prstGeom>
          <a:noFill/>
        </p:spPr>
        <p:txBody>
          <a:bodyPr wrap="square" lIns="91429" tIns="45714" rIns="91429" bIns="45714" rtlCol="0">
            <a:spAutoFit/>
          </a:bodyPr>
          <a:lstStyle/>
          <a:p>
            <a:pPr algn="ctr"/>
            <a:r>
              <a:rPr lang="ko-KR" altLang="en-US" sz="5400" b="1" dirty="0">
                <a:solidFill>
                  <a:prstClr val="black"/>
                </a:solidFill>
                <a:latin typeface="HY중고딕" panose="02030600000101010101" pitchFamily="18" charset="-127"/>
                <a:ea typeface="HY중고딕" panose="02030600000101010101" pitchFamily="18" charset="-127"/>
              </a:rPr>
              <a:t> </a:t>
            </a:r>
            <a:endParaRPr lang="en-US" altLang="ko-KR" sz="5400" b="1" dirty="0">
              <a:solidFill>
                <a:prstClr val="black"/>
              </a:solidFill>
              <a:latin typeface="HY중고딕" panose="02030600000101010101" pitchFamily="18" charset="-127"/>
              <a:ea typeface="HY중고딕" panose="02030600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369612646"/>
      </p:ext>
    </p:extLst>
  </p:cSld>
  <p:clrMapOvr>
    <a:masterClrMapping/>
  </p:clrMapOvr>
  <p:transition>
    <p:random/>
  </p:transition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그림 8">
            <a:extLst>
              <a:ext uri="{FF2B5EF4-FFF2-40B4-BE49-F238E27FC236}">
                <a16:creationId xmlns="" xmlns:a16="http://schemas.microsoft.com/office/drawing/2014/main" id="{9697D8BE-7B8B-4BDD-8D19-1FDE574D3BE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직사각형 3"/>
          <p:cNvSpPr/>
          <p:nvPr/>
        </p:nvSpPr>
        <p:spPr>
          <a:xfrm>
            <a:off x="1524001" y="1859407"/>
            <a:ext cx="8676456" cy="923245"/>
          </a:xfrm>
          <a:prstGeom prst="rect">
            <a:avLst/>
          </a:prstGeom>
        </p:spPr>
        <p:txBody>
          <a:bodyPr wrap="square" lIns="91353" tIns="45678" rIns="91353" bIns="45678">
            <a:spAutoFit/>
          </a:bodyPr>
          <a:lstStyle/>
          <a:p>
            <a:r>
              <a:rPr lang="en-US" altLang="ko-KR" sz="5400" b="1" dirty="0">
                <a:solidFill>
                  <a:prstClr val="black"/>
                </a:solidFill>
              </a:rPr>
              <a:t> </a:t>
            </a:r>
            <a:endParaRPr lang="ko-KR" altLang="en-US" sz="5400" dirty="0">
              <a:solidFill>
                <a:prstClr val="black"/>
              </a:solidFill>
            </a:endParaRPr>
          </a:p>
        </p:txBody>
      </p:sp>
      <p:sp>
        <p:nvSpPr>
          <p:cNvPr id="5" name="직사각형 4"/>
          <p:cNvSpPr/>
          <p:nvPr/>
        </p:nvSpPr>
        <p:spPr>
          <a:xfrm>
            <a:off x="1524000" y="1410358"/>
            <a:ext cx="9144000" cy="1384910"/>
          </a:xfrm>
          <a:prstGeom prst="rect">
            <a:avLst/>
          </a:prstGeom>
        </p:spPr>
        <p:txBody>
          <a:bodyPr wrap="square" lIns="91353" tIns="45678" rIns="91353" bIns="45678">
            <a:spAutoFit/>
          </a:bodyPr>
          <a:lstStyle/>
          <a:p>
            <a:endParaRPr lang="ko-KR" altLang="en-US" sz="6600" dirty="0">
              <a:solidFill>
                <a:prstClr val="black"/>
              </a:solidFill>
            </a:endParaRPr>
          </a:p>
          <a:p>
            <a:endParaRPr lang="ko-KR" altLang="en-US" dirty="0">
              <a:solidFill>
                <a:prstClr val="black"/>
              </a:solidFill>
            </a:endParaRPr>
          </a:p>
        </p:txBody>
      </p:sp>
      <p:sp>
        <p:nvSpPr>
          <p:cNvPr id="3" name="제목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2222808" y="689106"/>
            <a:ext cx="7848872" cy="1169539"/>
          </a:xfrm>
          <a:prstGeom prst="rect">
            <a:avLst/>
          </a:prstGeom>
          <a:noFill/>
        </p:spPr>
        <p:txBody>
          <a:bodyPr wrap="square" lIns="91429" tIns="45714" rIns="91429" bIns="45714" rtlCol="0">
            <a:spAutoFit/>
          </a:bodyPr>
          <a:lstStyle/>
          <a:p>
            <a:pPr algn="ctr"/>
            <a:endParaRPr lang="ko-KR" altLang="en-US" sz="7000" b="1" dirty="0">
              <a:solidFill>
                <a:prstClr val="black"/>
              </a:solidFill>
              <a:latin typeface="HY중고딕" panose="02030600000101010101" pitchFamily="18" charset="-127"/>
              <a:ea typeface="HY중고딕" panose="02030600000101010101" pitchFamily="18" charset="-127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056485" y="689080"/>
            <a:ext cx="10080075" cy="1015651"/>
          </a:xfrm>
          <a:prstGeom prst="rect">
            <a:avLst/>
          </a:prstGeom>
          <a:noFill/>
        </p:spPr>
        <p:txBody>
          <a:bodyPr wrap="square" lIns="91429" tIns="45714" rIns="91429" bIns="45714" rtlCol="0">
            <a:spAutoFit/>
          </a:bodyPr>
          <a:lstStyle/>
          <a:p>
            <a:r>
              <a:rPr lang="ko-KR" altLang="en-US" sz="6000" b="1" dirty="0">
                <a:solidFill>
                  <a:prstClr val="black"/>
                </a:solidFill>
              </a:rPr>
              <a:t>성경봉독</a:t>
            </a:r>
            <a:r>
              <a:rPr lang="en-US" altLang="ko-KR" sz="5000" b="1" dirty="0" smtClean="0">
                <a:solidFill>
                  <a:prstClr val="black"/>
                </a:solidFill>
              </a:rPr>
              <a:t>-</a:t>
            </a:r>
            <a:endParaRPr lang="en-US" altLang="ko-KR" sz="5400" b="1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7593631"/>
      </p:ext>
    </p:extLst>
  </p:cSld>
  <p:clrMapOvr>
    <a:masterClrMapping/>
  </p:clrMapOvr>
  <p:transition>
    <p:random/>
  </p:transition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그림 7">
            <a:extLst>
              <a:ext uri="{FF2B5EF4-FFF2-40B4-BE49-F238E27FC236}">
                <a16:creationId xmlns="" xmlns:a16="http://schemas.microsoft.com/office/drawing/2014/main" id="{8B7AB977-8463-4771-AF04-52646DBB365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" y="116632"/>
            <a:ext cx="12192000" cy="68580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171564" y="4220353"/>
            <a:ext cx="7848872" cy="1323427"/>
          </a:xfrm>
          <a:prstGeom prst="rect">
            <a:avLst/>
          </a:prstGeom>
          <a:noFill/>
        </p:spPr>
        <p:txBody>
          <a:bodyPr wrap="square" lIns="91429" tIns="45714" rIns="91429" bIns="45714" rtlCol="0">
            <a:spAutoFit/>
          </a:bodyPr>
          <a:lstStyle/>
          <a:p>
            <a:pPr algn="ctr"/>
            <a:r>
              <a:rPr lang="ko-KR" altLang="en-US" sz="4000" b="1" dirty="0">
                <a:solidFill>
                  <a:prstClr val="black"/>
                </a:solidFill>
                <a:latin typeface="HY그래픽M"/>
                <a:ea typeface="HY그래픽M"/>
              </a:rPr>
              <a:t>설교</a:t>
            </a:r>
            <a:endParaRPr lang="en-US" altLang="ko-KR" sz="4000" b="1" dirty="0">
              <a:solidFill>
                <a:prstClr val="black"/>
              </a:solidFill>
              <a:latin typeface="HY그래픽M"/>
              <a:ea typeface="HY그래픽M"/>
            </a:endParaRPr>
          </a:p>
          <a:p>
            <a:pPr algn="ctr"/>
            <a:r>
              <a:rPr lang="ko-KR" altLang="en-US" sz="4000" b="1" dirty="0">
                <a:solidFill>
                  <a:prstClr val="black"/>
                </a:solidFill>
                <a:latin typeface="HY그래픽M"/>
                <a:ea typeface="HY그래픽M"/>
              </a:rPr>
              <a:t>지하람 전도사님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CC452375-5B80-4267-B433-7EA443A06C90}"/>
              </a:ext>
            </a:extLst>
          </p:cNvPr>
          <p:cNvSpPr txBox="1"/>
          <p:nvPr/>
        </p:nvSpPr>
        <p:spPr>
          <a:xfrm>
            <a:off x="5917927" y="2630139"/>
            <a:ext cx="356166" cy="723263"/>
          </a:xfrm>
          <a:prstGeom prst="rect">
            <a:avLst/>
          </a:prstGeom>
          <a:noFill/>
        </p:spPr>
        <p:txBody>
          <a:bodyPr wrap="none" lIns="91429" tIns="45714" rIns="91429" bIns="45714" rtlCol="0">
            <a:spAutoFit/>
          </a:bodyPr>
          <a:lstStyle/>
          <a:p>
            <a:pPr algn="ctr"/>
            <a:r>
              <a:rPr lang="en-US" altLang="ko-KR" sz="4100" b="1" dirty="0" smtClean="0">
                <a:solidFill>
                  <a:prstClr val="black"/>
                </a:solidFill>
                <a:latin typeface="HY그래픽M"/>
                <a:ea typeface="HY그래픽M"/>
              </a:rPr>
              <a:t>!</a:t>
            </a:r>
            <a:endParaRPr lang="ko-KR" altLang="en-US" sz="4100" b="1" dirty="0">
              <a:solidFill>
                <a:prstClr val="black"/>
              </a:solidFill>
              <a:latin typeface="HY그래픽M"/>
              <a:ea typeface="HY그래픽M"/>
            </a:endParaRPr>
          </a:p>
        </p:txBody>
      </p:sp>
    </p:spTree>
    <p:extLst>
      <p:ext uri="{BB962C8B-B14F-4D97-AF65-F5344CB8AC3E}">
        <p14:creationId xmlns:p14="http://schemas.microsoft.com/office/powerpoint/2010/main" val="3190198669"/>
      </p:ext>
    </p:extLst>
  </p:cSld>
  <p:clrMapOvr>
    <a:masterClrMapping/>
  </p:clrMapOvr>
  <p:transition>
    <p:random/>
  </p:transition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ko-KR" altLang="en-US" sz="5000" b="1" dirty="0">
                <a:latin typeface="HY각헤드라인M" panose="02030600000101010101" pitchFamily="18" charset="-127"/>
                <a:ea typeface="HY각헤드라인M" panose="02030600000101010101" pitchFamily="18" charset="-127"/>
              </a:rPr>
              <a:t>그분께 나아갑니다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ko-KR" altLang="en-US" sz="5400" b="1" dirty="0">
                <a:latin typeface="HY각헤드라인M" panose="02030600000101010101" pitchFamily="18" charset="-127"/>
                <a:ea typeface="HY각헤드라인M" panose="02030600000101010101" pitchFamily="18" charset="-127"/>
              </a:rPr>
              <a:t>가장 좋은 것으로 </a:t>
            </a:r>
            <a:endParaRPr lang="en-US" altLang="ko-KR" sz="5400" b="1" dirty="0">
              <a:latin typeface="HY각헤드라인M" panose="02030600000101010101" pitchFamily="18" charset="-127"/>
              <a:ea typeface="HY각헤드라인M" panose="02030600000101010101" pitchFamily="18" charset="-127"/>
            </a:endParaRPr>
          </a:p>
          <a:p>
            <a:pPr marL="0" indent="0" algn="ctr">
              <a:buNone/>
            </a:pPr>
            <a:r>
              <a:rPr lang="ko-KR" altLang="en-US" sz="5400" b="1" dirty="0">
                <a:latin typeface="HY각헤드라인M" panose="02030600000101010101" pitchFamily="18" charset="-127"/>
                <a:ea typeface="HY각헤드라인M" panose="02030600000101010101" pitchFamily="18" charset="-127"/>
              </a:rPr>
              <a:t>아름다운 것으로</a:t>
            </a:r>
            <a:endParaRPr lang="en-US" altLang="ko-KR" sz="5400" b="1" dirty="0">
              <a:latin typeface="HY각헤드라인M" panose="02030600000101010101" pitchFamily="18" charset="-127"/>
              <a:ea typeface="HY각헤드라인M" panose="02030600000101010101" pitchFamily="18" charset="-127"/>
            </a:endParaRPr>
          </a:p>
          <a:p>
            <a:pPr marL="0" indent="0" algn="ctr">
              <a:buNone/>
            </a:pPr>
            <a:r>
              <a:rPr lang="ko-KR" altLang="en-US" sz="5400" b="1" dirty="0">
                <a:latin typeface="HY각헤드라인M" panose="02030600000101010101" pitchFamily="18" charset="-127"/>
                <a:ea typeface="HY각헤드라인M" panose="02030600000101010101" pitchFamily="18" charset="-127"/>
              </a:rPr>
              <a:t>채워주시는 아버지 </a:t>
            </a:r>
            <a:endParaRPr lang="en-US" altLang="ko-KR" sz="5400" b="1" dirty="0">
              <a:latin typeface="HY각헤드라인M" panose="02030600000101010101" pitchFamily="18" charset="-127"/>
              <a:ea typeface="HY각헤드라인M" panose="02030600000101010101" pitchFamily="18" charset="-127"/>
            </a:endParaRPr>
          </a:p>
          <a:p>
            <a:pPr marL="0" indent="0" algn="ctr">
              <a:buNone/>
            </a:pPr>
            <a:r>
              <a:rPr lang="ko-KR" altLang="en-US" sz="5400" b="1" dirty="0">
                <a:latin typeface="HY각헤드라인M" panose="02030600000101010101" pitchFamily="18" charset="-127"/>
                <a:ea typeface="HY각헤드라인M" panose="02030600000101010101" pitchFamily="18" charset="-127"/>
              </a:rPr>
              <a:t>그 분께 나아갑니다 </a:t>
            </a:r>
            <a:endParaRPr lang="en-US" altLang="ko-KR" sz="5400" b="1" dirty="0">
              <a:latin typeface="HY각헤드라인M" panose="02030600000101010101" pitchFamily="18" charset="-127"/>
              <a:ea typeface="HY각헤드라인M" panose="02030600000101010101" pitchFamily="18" charset="-127"/>
            </a:endParaRPr>
          </a:p>
          <a:p>
            <a:pPr marL="0" indent="0" algn="ctr">
              <a:buNone/>
            </a:pPr>
            <a:endParaRPr lang="ko-KR" altLang="en-US" sz="5400" dirty="0">
              <a:latin typeface="HY각헤드라인M" panose="02030600000101010101" pitchFamily="18" charset="-127"/>
              <a:ea typeface="HY각헤드라인M" panose="02030600000101010101" pitchFamily="18" charset="-127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684057" y="5663076"/>
            <a:ext cx="8191666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ko-KR" altLang="en-US" sz="3600" b="1" dirty="0">
                <a:solidFill>
                  <a:srgbClr val="1F497D">
                    <a:lumMod val="75000"/>
                  </a:srgbClr>
                </a:solidFill>
              </a:rPr>
              <a:t>어린이 교회 헌금계좌 </a:t>
            </a:r>
            <a:r>
              <a:rPr lang="en-US" altLang="ko-KR" sz="3600" b="1" dirty="0">
                <a:solidFill>
                  <a:srgbClr val="1F497D">
                    <a:lumMod val="75000"/>
                  </a:srgbClr>
                </a:solidFill>
              </a:rPr>
              <a:t>352-1051-047-33</a:t>
            </a:r>
          </a:p>
          <a:p>
            <a:pPr algn="ctr"/>
            <a:r>
              <a:rPr lang="en-US" altLang="ko-KR" sz="3600" b="1" dirty="0">
                <a:solidFill>
                  <a:srgbClr val="1F497D">
                    <a:lumMod val="75000"/>
                  </a:srgbClr>
                </a:solidFill>
              </a:rPr>
              <a:t>(</a:t>
            </a:r>
            <a:r>
              <a:rPr lang="ko-KR" altLang="en-US" sz="3600" b="1" dirty="0">
                <a:solidFill>
                  <a:srgbClr val="1F497D">
                    <a:lumMod val="75000"/>
                  </a:srgbClr>
                </a:solidFill>
              </a:rPr>
              <a:t>농협</a:t>
            </a:r>
            <a:r>
              <a:rPr lang="en-US" altLang="ko-KR" sz="3600" b="1" dirty="0">
                <a:solidFill>
                  <a:srgbClr val="1F497D">
                    <a:lumMod val="75000"/>
                  </a:srgbClr>
                </a:solidFill>
              </a:rPr>
              <a:t>) </a:t>
            </a:r>
            <a:r>
              <a:rPr lang="ko-KR" altLang="en-US" sz="3600" b="1" dirty="0" err="1">
                <a:solidFill>
                  <a:srgbClr val="1F497D">
                    <a:lumMod val="75000"/>
                  </a:srgbClr>
                </a:solidFill>
              </a:rPr>
              <a:t>채정례</a:t>
            </a:r>
            <a:endParaRPr lang="ko-KR" altLang="en-US" sz="3600" b="1" dirty="0">
              <a:solidFill>
                <a:srgbClr val="1F497D">
                  <a:lumMod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0344031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내용 개체 틀 2"/>
          <p:cNvSpPr>
            <a:spLocks noGrp="1"/>
          </p:cNvSpPr>
          <p:nvPr>
            <p:ph idx="4294967295"/>
          </p:nvPr>
        </p:nvSpPr>
        <p:spPr>
          <a:xfrm>
            <a:off x="695400" y="1196760"/>
            <a:ext cx="10972800" cy="452596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ko-KR" altLang="en-US" sz="5400" b="1" dirty="0">
                <a:latin typeface="HY각헤드라인M" panose="02030600000101010101" pitchFamily="18" charset="-127"/>
                <a:ea typeface="HY각헤드라인M" panose="02030600000101010101" pitchFamily="18" charset="-127"/>
              </a:rPr>
              <a:t>언제나 내 곁에서 </a:t>
            </a:r>
            <a:endParaRPr lang="en-US" altLang="ko-KR" sz="5400" b="1" dirty="0">
              <a:latin typeface="HY각헤드라인M" panose="02030600000101010101" pitchFamily="18" charset="-127"/>
              <a:ea typeface="HY각헤드라인M" panose="02030600000101010101" pitchFamily="18" charset="-127"/>
            </a:endParaRPr>
          </a:p>
          <a:p>
            <a:pPr marL="0" indent="0" algn="ctr">
              <a:buNone/>
            </a:pPr>
            <a:r>
              <a:rPr lang="ko-KR" altLang="en-US" sz="5400" b="1" dirty="0">
                <a:latin typeface="HY각헤드라인M" panose="02030600000101010101" pitchFamily="18" charset="-127"/>
                <a:ea typeface="HY각헤드라인M" panose="02030600000101010101" pitchFamily="18" charset="-127"/>
              </a:rPr>
              <a:t>나의 기도 들어주시는</a:t>
            </a:r>
            <a:endParaRPr lang="en-US" altLang="ko-KR" sz="5400" b="1" dirty="0">
              <a:latin typeface="HY각헤드라인M" panose="02030600000101010101" pitchFamily="18" charset="-127"/>
              <a:ea typeface="HY각헤드라인M" panose="02030600000101010101" pitchFamily="18" charset="-127"/>
            </a:endParaRPr>
          </a:p>
          <a:p>
            <a:pPr marL="0" indent="0" algn="ctr">
              <a:buNone/>
            </a:pPr>
            <a:r>
              <a:rPr lang="ko-KR" altLang="en-US" sz="5400" b="1" dirty="0">
                <a:latin typeface="HY각헤드라인M" panose="02030600000101010101" pitchFamily="18" charset="-127"/>
                <a:ea typeface="HY각헤드라인M" panose="02030600000101010101" pitchFamily="18" charset="-127"/>
              </a:rPr>
              <a:t>아버지  내 아버지</a:t>
            </a:r>
            <a:endParaRPr lang="en-US" altLang="ko-KR" sz="5400" b="1" dirty="0">
              <a:latin typeface="HY각헤드라인M" panose="02030600000101010101" pitchFamily="18" charset="-127"/>
              <a:ea typeface="HY각헤드라인M" panose="02030600000101010101" pitchFamily="18" charset="-127"/>
            </a:endParaRPr>
          </a:p>
          <a:p>
            <a:pPr marL="0" indent="0" algn="ctr">
              <a:buNone/>
            </a:pPr>
            <a:r>
              <a:rPr lang="ko-KR" altLang="en-US" sz="5400" b="1" dirty="0">
                <a:latin typeface="HY각헤드라인M" panose="02030600000101010101" pitchFamily="18" charset="-127"/>
                <a:ea typeface="HY각헤드라인M" panose="02030600000101010101" pitchFamily="18" charset="-127"/>
              </a:rPr>
              <a:t>그분께 나아갑니다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8765" y="5296215"/>
            <a:ext cx="8504239" cy="1536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65122971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 descr="사람, 남자, 착용, 안경이(가) 표시된 사진&#10;&#10;자동 생성된 설명">
            <a:extLst>
              <a:ext uri="{FF2B5EF4-FFF2-40B4-BE49-F238E27FC236}">
                <a16:creationId xmlns="" xmlns:a16="http://schemas.microsoft.com/office/drawing/2014/main" id="{F2DB02C6-15AD-485E-9781-9B9FB0DD535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669" b="6062"/>
          <a:stretch/>
        </p:blipFill>
        <p:spPr>
          <a:xfrm>
            <a:off x="3" y="10"/>
            <a:ext cx="12191980" cy="685799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E8514627-3E8F-461F-9DC5-45D200C058B2}"/>
              </a:ext>
            </a:extLst>
          </p:cNvPr>
          <p:cNvSpPr txBox="1"/>
          <p:nvPr/>
        </p:nvSpPr>
        <p:spPr>
          <a:xfrm>
            <a:off x="2189312" y="689118"/>
            <a:ext cx="7848872" cy="1169539"/>
          </a:xfrm>
          <a:prstGeom prst="rect">
            <a:avLst/>
          </a:prstGeom>
          <a:noFill/>
        </p:spPr>
        <p:txBody>
          <a:bodyPr wrap="square" lIns="91429" tIns="45714" rIns="91429" bIns="45714" rtlCol="0">
            <a:spAutoFit/>
          </a:bodyPr>
          <a:lstStyle/>
          <a:p>
            <a:pPr algn="ctr"/>
            <a:r>
              <a:rPr lang="ko-KR" altLang="en-US" sz="7000" b="1" dirty="0">
                <a:solidFill>
                  <a:schemeClr val="bg1"/>
                </a:solidFill>
                <a:latin typeface="HY중고딕" panose="02030600000101010101" pitchFamily="18" charset="-127"/>
                <a:ea typeface="HY중고딕" panose="02030600000101010101" pitchFamily="18" charset="-127"/>
              </a:rPr>
              <a:t>헌금기도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3D0C047C-6FB5-44F7-BF50-46DBCBF8508C}"/>
              </a:ext>
            </a:extLst>
          </p:cNvPr>
          <p:cNvSpPr txBox="1"/>
          <p:nvPr/>
        </p:nvSpPr>
        <p:spPr>
          <a:xfrm>
            <a:off x="2171564" y="5006686"/>
            <a:ext cx="7848872" cy="1323427"/>
          </a:xfrm>
          <a:prstGeom prst="rect">
            <a:avLst/>
          </a:prstGeom>
          <a:noFill/>
        </p:spPr>
        <p:txBody>
          <a:bodyPr wrap="square" lIns="91429" tIns="45714" rIns="91429" bIns="45714" rtlCol="0">
            <a:spAutoFit/>
          </a:bodyPr>
          <a:lstStyle/>
          <a:p>
            <a:pPr algn="ctr"/>
            <a:r>
              <a:rPr lang="ko-KR" altLang="en-US" sz="8000" b="1" dirty="0" smtClean="0">
                <a:solidFill>
                  <a:schemeClr val="bg1"/>
                </a:solidFill>
                <a:latin typeface="HY중고딕" panose="02030600000101010101" pitchFamily="18" charset="-127"/>
                <a:ea typeface="HY중고딕" panose="02030600000101010101" pitchFamily="18" charset="-127"/>
              </a:rPr>
              <a:t>한태순 선생님</a:t>
            </a:r>
            <a:endParaRPr lang="ko-KR" altLang="en-US" sz="8000" b="1" dirty="0">
              <a:solidFill>
                <a:schemeClr val="bg1"/>
              </a:solidFill>
              <a:latin typeface="HY중고딕" panose="02030600000101010101" pitchFamily="18" charset="-127"/>
              <a:ea typeface="HY중고딕" panose="02030600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480576206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/>
          <p:cNvPicPr>
            <a:picLocks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49000"/>
                    </a14:imgEffect>
                    <a14:imgEffect>
                      <a14:brightnessContrast bright="4000" contrast="-28000"/>
                    </a14:imgEffect>
                  </a14:imgLayer>
                </a14:imgProps>
              </a:ext>
            </a:extLst>
          </a:blip>
          <a:srcRect l="11484" t="42427" r="54183" b="11189"/>
          <a:stretch/>
        </p:blipFill>
        <p:spPr>
          <a:xfrm>
            <a:off x="1524005" y="0"/>
            <a:ext cx="9144000" cy="6858000"/>
          </a:xfrm>
          <a:prstGeom prst="rect">
            <a:avLst/>
          </a:prstGeom>
        </p:spPr>
      </p:pic>
      <p:sp>
        <p:nvSpPr>
          <p:cNvPr id="3" name="직사각형 2">
            <a:extLst>
              <a:ext uri="{FF2B5EF4-FFF2-40B4-BE49-F238E27FC236}">
                <a16:creationId xmlns="" xmlns:a16="http://schemas.microsoft.com/office/drawing/2014/main" id="{2503916C-71CC-48CC-803E-428326D589EF}"/>
              </a:ext>
            </a:extLst>
          </p:cNvPr>
          <p:cNvSpPr/>
          <p:nvPr/>
        </p:nvSpPr>
        <p:spPr>
          <a:xfrm>
            <a:off x="-2364" y="0"/>
            <a:ext cx="1526367" cy="6858000"/>
          </a:xfrm>
          <a:prstGeom prst="rect">
            <a:avLst/>
          </a:prstGeom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lIns="91429" tIns="45714" rIns="91429" bIns="45714" rtlCol="0" anchor="ctr"/>
          <a:lstStyle/>
          <a:p>
            <a:pPr algn="ctr"/>
            <a:endParaRPr lang="ko-KR" altLang="en-US"/>
          </a:p>
        </p:txBody>
      </p:sp>
      <p:sp>
        <p:nvSpPr>
          <p:cNvPr id="5" name="직사각형 4">
            <a:extLst>
              <a:ext uri="{FF2B5EF4-FFF2-40B4-BE49-F238E27FC236}">
                <a16:creationId xmlns="" xmlns:a16="http://schemas.microsoft.com/office/drawing/2014/main" id="{4E0C5DDF-9760-4958-B3E7-7CC7D6BF547B}"/>
              </a:ext>
            </a:extLst>
          </p:cNvPr>
          <p:cNvSpPr/>
          <p:nvPr/>
        </p:nvSpPr>
        <p:spPr>
          <a:xfrm>
            <a:off x="10681405" y="0"/>
            <a:ext cx="1526367" cy="6858000"/>
          </a:xfrm>
          <a:prstGeom prst="rect">
            <a:avLst/>
          </a:prstGeom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lIns="91429" tIns="45714" rIns="91429" bIns="45714"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33286704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ChangeArrowheads="1"/>
          </p:cNvSpPr>
          <p:nvPr/>
        </p:nvSpPr>
        <p:spPr bwMode="auto">
          <a:xfrm>
            <a:off x="0" y="-27366"/>
            <a:ext cx="12192000" cy="4365625"/>
          </a:xfrm>
          <a:prstGeom prst="rect">
            <a:avLst/>
          </a:prstGeom>
          <a:solidFill>
            <a:srgbClr val="66CCFF"/>
          </a:solidFill>
          <a:ln w="9525">
            <a:noFill/>
            <a:miter lim="800000"/>
            <a:headEnd/>
            <a:tailEnd/>
          </a:ln>
        </p:spPr>
        <p:txBody>
          <a:bodyPr wrap="none" lIns="91353" tIns="45678" rIns="91353" bIns="45678" anchor="ctr"/>
          <a:lstStyle/>
          <a:p>
            <a:endParaRPr lang="ko-KR" altLang="en-US"/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title"/>
          </p:nvPr>
        </p:nvSpPr>
        <p:spPr>
          <a:xfrm>
            <a:off x="1127448" y="79"/>
            <a:ext cx="9144000" cy="836613"/>
          </a:xfrm>
        </p:spPr>
        <p:txBody>
          <a:bodyPr vert="horz" lIns="809239" tIns="45678" rIns="91353" bIns="45678" rtlCol="0" anchor="ctr">
            <a:normAutofit/>
          </a:bodyPr>
          <a:lstStyle/>
          <a:p>
            <a:pPr eaLnBrk="1" hangingPunct="1">
              <a:defRPr/>
            </a:pPr>
            <a:r>
              <a:rPr lang="ko-KR" altLang="en-US" sz="4800" b="1" dirty="0">
                <a:latin typeface="HY목각파임B" pitchFamily="18" charset="-127"/>
                <a:ea typeface="HY목각파임B" pitchFamily="18" charset="-127"/>
              </a:rPr>
              <a:t>광  고</a:t>
            </a:r>
          </a:p>
        </p:txBody>
      </p:sp>
      <p:sp>
        <p:nvSpPr>
          <p:cNvPr id="19460" name="Rectangle 4"/>
          <p:cNvSpPr>
            <a:spLocks noChangeArrowheads="1"/>
          </p:cNvSpPr>
          <p:nvPr/>
        </p:nvSpPr>
        <p:spPr bwMode="auto">
          <a:xfrm>
            <a:off x="0" y="4293097"/>
            <a:ext cx="12192000" cy="2564904"/>
          </a:xfrm>
          <a:prstGeom prst="rect">
            <a:avLst/>
          </a:prstGeom>
          <a:gradFill rotWithShape="1">
            <a:gsLst>
              <a:gs pos="0">
                <a:srgbClr val="66CCFF"/>
              </a:gs>
              <a:gs pos="100000">
                <a:srgbClr val="DDDDDD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</p:spPr>
        <p:txBody>
          <a:bodyPr wrap="none" lIns="91353" tIns="45678" rIns="91353" bIns="45678" anchor="ctr"/>
          <a:lstStyle/>
          <a:p>
            <a:endParaRPr lang="ko-KR" altLang="en-US"/>
          </a:p>
        </p:txBody>
      </p:sp>
      <p:sp>
        <p:nvSpPr>
          <p:cNvPr id="19465" name="Rectangle 9"/>
          <p:cNvSpPr>
            <a:spLocks noChangeArrowheads="1"/>
          </p:cNvSpPr>
          <p:nvPr/>
        </p:nvSpPr>
        <p:spPr bwMode="auto">
          <a:xfrm>
            <a:off x="408041" y="1341441"/>
            <a:ext cx="1081087" cy="1368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353" tIns="45678" rIns="91353" bIns="45678" anchor="ctr"/>
          <a:lstStyle/>
          <a:p>
            <a:pPr algn="ctr"/>
            <a:r>
              <a:rPr lang="en-US" altLang="ko-KR" sz="11700" b="1" dirty="0">
                <a:solidFill>
                  <a:schemeClr val="bg1"/>
                </a:solidFill>
                <a:latin typeface="Arial Narrow" pitchFamily="34" charset="0"/>
              </a:rPr>
              <a:t>1</a:t>
            </a:r>
          </a:p>
        </p:txBody>
      </p:sp>
      <p:sp>
        <p:nvSpPr>
          <p:cNvPr id="19466" name="Rectangle 10"/>
          <p:cNvSpPr>
            <a:spLocks noChangeArrowheads="1"/>
          </p:cNvSpPr>
          <p:nvPr/>
        </p:nvSpPr>
        <p:spPr bwMode="auto">
          <a:xfrm>
            <a:off x="408041" y="3141683"/>
            <a:ext cx="1081087" cy="1368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353" tIns="45678" rIns="91353" bIns="45678" anchor="ctr"/>
          <a:lstStyle/>
          <a:p>
            <a:pPr algn="ctr"/>
            <a:r>
              <a:rPr lang="en-US" altLang="ko-KR" sz="11700" b="1" dirty="0">
                <a:solidFill>
                  <a:schemeClr val="bg1"/>
                </a:solidFill>
                <a:latin typeface="Arial Narrow" pitchFamily="34" charset="0"/>
              </a:rPr>
              <a:t>2</a:t>
            </a:r>
          </a:p>
        </p:txBody>
      </p:sp>
      <p:sp>
        <p:nvSpPr>
          <p:cNvPr id="19467" name="Rectangle 11"/>
          <p:cNvSpPr>
            <a:spLocks noChangeArrowheads="1"/>
          </p:cNvSpPr>
          <p:nvPr/>
        </p:nvSpPr>
        <p:spPr bwMode="auto">
          <a:xfrm>
            <a:off x="408041" y="4941966"/>
            <a:ext cx="1081087" cy="1368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353" tIns="45678" rIns="91353" bIns="45678" anchor="ctr"/>
          <a:lstStyle/>
          <a:p>
            <a:pPr algn="ctr"/>
            <a:r>
              <a:rPr lang="en-US" altLang="ko-KR" sz="11700" b="1" dirty="0">
                <a:solidFill>
                  <a:schemeClr val="bg1"/>
                </a:solidFill>
                <a:latin typeface="Arial Narrow" pitchFamily="34" charset="0"/>
              </a:rPr>
              <a:t>3</a:t>
            </a:r>
          </a:p>
        </p:txBody>
      </p:sp>
    </p:spTree>
  </p:cSld>
  <p:clrMapOvr>
    <a:masterClrMapping/>
  </p:clrMapOvr>
  <p:transition>
    <p:random/>
  </p:transition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>
            <a:extLst>
              <a:ext uri="{FF2B5EF4-FFF2-40B4-BE49-F238E27FC236}">
                <a16:creationId xmlns="" xmlns:a16="http://schemas.microsoft.com/office/drawing/2014/main" id="{E07C4EEF-1729-46A3-928D-22BCD517555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C227FD34-833F-4F8C-BA42-AD653AFC80F5}"/>
              </a:ext>
            </a:extLst>
          </p:cNvPr>
          <p:cNvSpPr txBox="1"/>
          <p:nvPr/>
        </p:nvSpPr>
        <p:spPr>
          <a:xfrm>
            <a:off x="911425" y="1664816"/>
            <a:ext cx="10369152" cy="3528393"/>
          </a:xfrm>
          <a:prstGeom prst="rect">
            <a:avLst/>
          </a:prstGeom>
          <a:noFill/>
        </p:spPr>
        <p:txBody>
          <a:bodyPr wrap="square" lIns="91429" tIns="45714" rIns="91429" bIns="45714" rtlCol="0" anchor="ctr" anchorCtr="0">
            <a:normAutofit/>
          </a:bodyPr>
          <a:lstStyle/>
          <a:p>
            <a:pPr algn="ctr" defTabSz="914268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ko-KR" altLang="en-US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하늘에 계신 우리 아버지여</a:t>
            </a:r>
            <a:r>
              <a:rPr kumimoji="0" lang="en-US" altLang="ko-KR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</a:t>
            </a:r>
          </a:p>
          <a:p>
            <a:pPr algn="ctr" defTabSz="914268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ko-KR" altLang="en-US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이름이 거룩히 여김을 </a:t>
            </a:r>
            <a:r>
              <a:rPr kumimoji="0" lang="ko-KR" altLang="en-US" sz="4000" dirty="0" err="1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받으시오며</a:t>
            </a:r>
            <a:r>
              <a:rPr kumimoji="0" lang="en-US" altLang="ko-KR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</a:t>
            </a:r>
          </a:p>
          <a:p>
            <a:pPr algn="ctr" defTabSz="914268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ko-KR" altLang="en-US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나라가 </a:t>
            </a:r>
            <a:r>
              <a:rPr kumimoji="0" lang="ko-KR" altLang="en-US" sz="4000" dirty="0" err="1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임하시오며</a:t>
            </a:r>
            <a:r>
              <a:rPr kumimoji="0" lang="en-US" altLang="ko-KR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</a:t>
            </a:r>
          </a:p>
          <a:p>
            <a:pPr algn="ctr" defTabSz="914268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ko-KR" altLang="en-US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뜻이 하늘에서 이루어진 것같이</a:t>
            </a:r>
            <a:endParaRPr kumimoji="0" lang="en-US" altLang="ko-KR" sz="4000" dirty="0">
              <a:solidFill>
                <a:schemeClr val="accent6">
                  <a:lumMod val="50000"/>
                </a:scheme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algn="ctr" defTabSz="914268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ko-KR" altLang="en-US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땅에서도 이루어 지이다</a:t>
            </a:r>
            <a:r>
              <a:rPr kumimoji="0" lang="en-US" altLang="ko-KR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2CB502D3-5164-41DE-9834-75ED84BBE0CA}"/>
              </a:ext>
            </a:extLst>
          </p:cNvPr>
          <p:cNvSpPr txBox="1"/>
          <p:nvPr/>
        </p:nvSpPr>
        <p:spPr>
          <a:xfrm>
            <a:off x="0" y="646632"/>
            <a:ext cx="12192000" cy="1702248"/>
          </a:xfrm>
          <a:prstGeom prst="rect">
            <a:avLst/>
          </a:prstGeom>
          <a:noFill/>
        </p:spPr>
        <p:txBody>
          <a:bodyPr wrap="square" lIns="91429" tIns="45714" rIns="91429" bIns="45714" rtlCol="0" anchor="ctr" anchorCtr="0">
            <a:normAutofit/>
          </a:bodyPr>
          <a:lstStyle/>
          <a:p>
            <a:pPr algn="ctr" defTabSz="914268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ko-KR" altLang="en-US" sz="4800" b="1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주기도문</a:t>
            </a:r>
            <a:endParaRPr kumimoji="0" lang="en-US" altLang="ko-KR" sz="4800" b="1" dirty="0">
              <a:solidFill>
                <a:schemeClr val="accent6">
                  <a:lumMod val="50000"/>
                </a:scheme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68316111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7528" y="0"/>
            <a:ext cx="892899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6919920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>
            <a:extLst>
              <a:ext uri="{FF2B5EF4-FFF2-40B4-BE49-F238E27FC236}">
                <a16:creationId xmlns="" xmlns:a16="http://schemas.microsoft.com/office/drawing/2014/main" id="{E07C4EEF-1729-46A3-928D-22BCD517555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C227FD34-833F-4F8C-BA42-AD653AFC80F5}"/>
              </a:ext>
            </a:extLst>
          </p:cNvPr>
          <p:cNvSpPr txBox="1"/>
          <p:nvPr/>
        </p:nvSpPr>
        <p:spPr>
          <a:xfrm>
            <a:off x="911425" y="1304765"/>
            <a:ext cx="10369152" cy="4248472"/>
          </a:xfrm>
          <a:prstGeom prst="rect">
            <a:avLst/>
          </a:prstGeom>
          <a:noFill/>
        </p:spPr>
        <p:txBody>
          <a:bodyPr wrap="square" lIns="91429" tIns="45714" rIns="91429" bIns="45714" rtlCol="0" anchor="ctr" anchorCtr="0">
            <a:normAutofit/>
          </a:bodyPr>
          <a:lstStyle/>
          <a:p>
            <a:pPr algn="ctr" defTabSz="914268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ko-KR" altLang="en-US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오늘 우리에게 일용할 양식을 주시옵고</a:t>
            </a:r>
            <a:r>
              <a:rPr kumimoji="0" lang="en-US" altLang="ko-KR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</a:t>
            </a:r>
          </a:p>
          <a:p>
            <a:pPr algn="ctr" defTabSz="914268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ko-KR" altLang="en-US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우리가 우리에게 죄 지은 자를</a:t>
            </a:r>
            <a:endParaRPr kumimoji="0" lang="en-US" altLang="ko-KR" sz="4000" dirty="0">
              <a:solidFill>
                <a:schemeClr val="accent6">
                  <a:lumMod val="50000"/>
                </a:scheme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algn="ctr" defTabSz="914268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ko-KR" altLang="en-US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사하여 준 것같이</a:t>
            </a:r>
            <a:endParaRPr kumimoji="0" lang="en-US" altLang="ko-KR" sz="4000" dirty="0">
              <a:solidFill>
                <a:schemeClr val="accent6">
                  <a:lumMod val="50000"/>
                </a:scheme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algn="ctr" defTabSz="914268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ko-KR" altLang="en-US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우리 죄를 사하여 주시옵고</a:t>
            </a:r>
            <a:r>
              <a:rPr kumimoji="0" lang="en-US" altLang="ko-KR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A76F9C21-F397-433B-B97D-C0924DBA8F65}"/>
              </a:ext>
            </a:extLst>
          </p:cNvPr>
          <p:cNvSpPr txBox="1"/>
          <p:nvPr/>
        </p:nvSpPr>
        <p:spPr>
          <a:xfrm>
            <a:off x="0" y="646632"/>
            <a:ext cx="12192000" cy="1702248"/>
          </a:xfrm>
          <a:prstGeom prst="rect">
            <a:avLst/>
          </a:prstGeom>
          <a:noFill/>
        </p:spPr>
        <p:txBody>
          <a:bodyPr wrap="square" lIns="91429" tIns="45714" rIns="91429" bIns="45714" rtlCol="0" anchor="ctr" anchorCtr="0">
            <a:normAutofit/>
          </a:bodyPr>
          <a:lstStyle/>
          <a:p>
            <a:pPr algn="ctr" defTabSz="914268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ko-KR" altLang="en-US" sz="4800" b="1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주기도문</a:t>
            </a:r>
            <a:endParaRPr kumimoji="0" lang="en-US" altLang="ko-KR" sz="4800" b="1" dirty="0">
              <a:solidFill>
                <a:schemeClr val="accent6">
                  <a:lumMod val="50000"/>
                </a:scheme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607038853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>
            <a:extLst>
              <a:ext uri="{FF2B5EF4-FFF2-40B4-BE49-F238E27FC236}">
                <a16:creationId xmlns="" xmlns:a16="http://schemas.microsoft.com/office/drawing/2014/main" id="{E07C4EEF-1729-46A3-928D-22BCD517555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C227FD34-833F-4F8C-BA42-AD653AFC80F5}"/>
              </a:ext>
            </a:extLst>
          </p:cNvPr>
          <p:cNvSpPr txBox="1"/>
          <p:nvPr/>
        </p:nvSpPr>
        <p:spPr>
          <a:xfrm>
            <a:off x="911425" y="1304765"/>
            <a:ext cx="10369152" cy="4248472"/>
          </a:xfrm>
          <a:prstGeom prst="rect">
            <a:avLst/>
          </a:prstGeom>
          <a:noFill/>
        </p:spPr>
        <p:txBody>
          <a:bodyPr wrap="square" lIns="91429" tIns="45714" rIns="91429" bIns="45714" rtlCol="0" anchor="ctr" anchorCtr="0">
            <a:normAutofit/>
          </a:bodyPr>
          <a:lstStyle/>
          <a:p>
            <a:pPr algn="ctr" defTabSz="914268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ko-KR" altLang="en-US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우리를 시험에 들게 하지 </a:t>
            </a:r>
            <a:r>
              <a:rPr kumimoji="0" lang="ko-KR" altLang="en-US" sz="4000" dirty="0" err="1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마시옵고</a:t>
            </a:r>
            <a:r>
              <a:rPr kumimoji="0" lang="en-US" altLang="ko-KR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</a:t>
            </a:r>
          </a:p>
          <a:p>
            <a:pPr algn="ctr" defTabSz="914268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ko-KR" altLang="en-US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다만 악에서 </a:t>
            </a:r>
            <a:r>
              <a:rPr kumimoji="0" lang="ko-KR" altLang="en-US" sz="4000" dirty="0" err="1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구하시옵소서</a:t>
            </a:r>
            <a:r>
              <a:rPr kumimoji="0" lang="en-US" altLang="ko-KR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.</a:t>
            </a:r>
          </a:p>
          <a:p>
            <a:pPr algn="ctr" defTabSz="914268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ko-KR" altLang="en-US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나라와 권세와 영광이 아버지께</a:t>
            </a:r>
            <a:endParaRPr kumimoji="0" lang="en-US" altLang="ko-KR" sz="4000" dirty="0">
              <a:solidFill>
                <a:schemeClr val="accent6">
                  <a:lumMod val="50000"/>
                </a:scheme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algn="ctr" defTabSz="914268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ko-KR" altLang="en-US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영원히 있사옵나이다</a:t>
            </a:r>
            <a:r>
              <a:rPr kumimoji="0" lang="en-US" altLang="ko-KR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. </a:t>
            </a:r>
            <a:r>
              <a:rPr kumimoji="0" lang="ko-KR" altLang="en-US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아멘</a:t>
            </a:r>
            <a:r>
              <a:rPr kumimoji="0" lang="en-US" altLang="ko-KR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.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325E456F-D83A-46BE-ABB6-CCC35D9A038B}"/>
              </a:ext>
            </a:extLst>
          </p:cNvPr>
          <p:cNvSpPr txBox="1"/>
          <p:nvPr/>
        </p:nvSpPr>
        <p:spPr>
          <a:xfrm>
            <a:off x="0" y="646632"/>
            <a:ext cx="12192000" cy="1702248"/>
          </a:xfrm>
          <a:prstGeom prst="rect">
            <a:avLst/>
          </a:prstGeom>
          <a:noFill/>
        </p:spPr>
        <p:txBody>
          <a:bodyPr wrap="square" lIns="91429" tIns="45714" rIns="91429" bIns="45714" rtlCol="0" anchor="ctr" anchorCtr="0">
            <a:normAutofit/>
          </a:bodyPr>
          <a:lstStyle/>
          <a:p>
            <a:pPr algn="ctr" defTabSz="914268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ko-KR" altLang="en-US" sz="4800" b="1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주기도문</a:t>
            </a:r>
            <a:endParaRPr kumimoji="0" lang="en-US" altLang="ko-KR" sz="4800" b="1" dirty="0">
              <a:solidFill>
                <a:schemeClr val="accent6">
                  <a:lumMod val="50000"/>
                </a:scheme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786002771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>
            <a:extLst>
              <a:ext uri="{FF2B5EF4-FFF2-40B4-BE49-F238E27FC236}">
                <a16:creationId xmlns="" xmlns:a16="http://schemas.microsoft.com/office/drawing/2014/main" id="{004EA463-20C5-47F2-B1E6-EC42448D823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825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2F283521-CB1B-40F7-BA5F-F4AC792ED61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408383" y="476673"/>
            <a:ext cx="6912768" cy="2585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353" tIns="45678" rIns="91353" bIns="45678">
            <a:spAutoFit/>
          </a:bodyPr>
          <a:lstStyle/>
          <a:p>
            <a:pPr algn="ctr"/>
            <a:r>
              <a:rPr lang="ko-KR" altLang="en-US" sz="5400" b="1" dirty="0">
                <a:solidFill>
                  <a:srgbClr val="00B050"/>
                </a:solidFill>
                <a:latin typeface="HY엽서L" pitchFamily="18" charset="-127"/>
                <a:ea typeface="HY엽서L" pitchFamily="18" charset="-127"/>
              </a:rPr>
              <a:t>현대</a:t>
            </a:r>
            <a:r>
              <a:rPr lang="ko-KR" altLang="en-US" sz="5400" b="1" dirty="0">
                <a:solidFill>
                  <a:srgbClr val="FF0000"/>
                </a:solidFill>
                <a:latin typeface="HY엽서L" pitchFamily="18" charset="-127"/>
                <a:ea typeface="HY엽서L" pitchFamily="18" charset="-127"/>
              </a:rPr>
              <a:t>교회</a:t>
            </a:r>
            <a:endParaRPr lang="en-US" altLang="ko-KR" sz="5400" b="1" dirty="0">
              <a:solidFill>
                <a:srgbClr val="00B050"/>
              </a:solidFill>
              <a:latin typeface="HY엽서L" pitchFamily="18" charset="-127"/>
              <a:ea typeface="HY엽서L" pitchFamily="18" charset="-127"/>
            </a:endParaRPr>
          </a:p>
          <a:p>
            <a:pPr algn="ctr"/>
            <a:r>
              <a:rPr lang="ko-KR" altLang="en-US" sz="5400" b="1" dirty="0">
                <a:solidFill>
                  <a:srgbClr val="00B050"/>
                </a:solidFill>
                <a:latin typeface="HY엽서L" pitchFamily="18" charset="-127"/>
                <a:ea typeface="HY엽서L" pitchFamily="18" charset="-127"/>
              </a:rPr>
              <a:t>어린이</a:t>
            </a:r>
            <a:r>
              <a:rPr lang="ko-KR" altLang="en-US" sz="5400" b="1" dirty="0">
                <a:solidFill>
                  <a:srgbClr val="FF0000"/>
                </a:solidFill>
                <a:latin typeface="HY엽서L" pitchFamily="18" charset="-127"/>
                <a:ea typeface="HY엽서L" pitchFamily="18" charset="-127"/>
              </a:rPr>
              <a:t>교회</a:t>
            </a:r>
            <a:endParaRPr lang="en-US" altLang="ko-KR" sz="5400" b="1" dirty="0">
              <a:solidFill>
                <a:srgbClr val="FF0000"/>
              </a:solidFill>
              <a:latin typeface="HY엽서L" pitchFamily="18" charset="-127"/>
              <a:ea typeface="HY엽서L" pitchFamily="18" charset="-127"/>
            </a:endParaRPr>
          </a:p>
          <a:p>
            <a:pPr algn="ctr"/>
            <a:r>
              <a:rPr lang="ko-KR" altLang="en-US" sz="5400" b="1" dirty="0">
                <a:latin typeface="HY엽서L" pitchFamily="18" charset="-127"/>
                <a:ea typeface="HY엽서L" pitchFamily="18" charset="-127"/>
              </a:rPr>
              <a:t>초등부</a:t>
            </a:r>
            <a:endParaRPr lang="en-US" altLang="ko-KR" sz="5400" b="1" dirty="0">
              <a:latin typeface="HY엽서L" pitchFamily="18" charset="-127"/>
              <a:ea typeface="HY엽서L" pitchFamily="18" charset="-127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3646A791-52CE-4599-9E23-3FE6D5C26AFA}"/>
              </a:ext>
            </a:extLst>
          </p:cNvPr>
          <p:cNvSpPr txBox="1"/>
          <p:nvPr/>
        </p:nvSpPr>
        <p:spPr>
          <a:xfrm>
            <a:off x="8616281" y="611081"/>
            <a:ext cx="3575720" cy="5632299"/>
          </a:xfrm>
          <a:prstGeom prst="rect">
            <a:avLst/>
          </a:prstGeom>
          <a:noFill/>
        </p:spPr>
        <p:txBody>
          <a:bodyPr wrap="square" lIns="91429" tIns="45714" rIns="91429" bIns="45714" rtlCol="0">
            <a:spAutoFit/>
          </a:bodyPr>
          <a:lstStyle/>
          <a:p>
            <a:r>
              <a:rPr lang="ko-KR" altLang="en-US" sz="4000" dirty="0">
                <a:solidFill>
                  <a:srgbClr val="E2BB4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한 주간</a:t>
            </a:r>
            <a:endParaRPr lang="en-US" altLang="ko-KR" sz="4000" dirty="0">
              <a:solidFill>
                <a:srgbClr val="E2BB40"/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r>
              <a:rPr lang="ko-KR" altLang="en-US" sz="4000" dirty="0">
                <a:solidFill>
                  <a:srgbClr val="E2BB4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배운 말씀대로</a:t>
            </a:r>
            <a:endParaRPr lang="en-US" altLang="ko-KR" sz="4000" dirty="0">
              <a:solidFill>
                <a:srgbClr val="E2BB40"/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r>
              <a:rPr lang="ko-KR" altLang="en-US" sz="4000" dirty="0">
                <a:solidFill>
                  <a:srgbClr val="E2BB4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승리하고</a:t>
            </a:r>
            <a:endParaRPr lang="en-US" altLang="ko-KR" sz="4000" dirty="0">
              <a:solidFill>
                <a:srgbClr val="E2BB40"/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endParaRPr lang="en-US" altLang="ko-KR" sz="4000" dirty="0">
              <a:solidFill>
                <a:srgbClr val="E2BB40"/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r>
              <a:rPr lang="ko-KR" altLang="en-US" sz="4000" dirty="0">
                <a:solidFill>
                  <a:srgbClr val="E2BB4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다음 주일에</a:t>
            </a:r>
            <a:endParaRPr lang="en-US" altLang="ko-KR" sz="4000" dirty="0">
              <a:solidFill>
                <a:srgbClr val="E2BB40"/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r>
              <a:rPr lang="ko-KR" altLang="en-US" sz="4000" dirty="0">
                <a:solidFill>
                  <a:srgbClr val="E2BB4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만나요</a:t>
            </a:r>
            <a:endParaRPr lang="en-US" altLang="ko-KR" sz="4000" dirty="0">
              <a:solidFill>
                <a:srgbClr val="E2BB40"/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endParaRPr lang="en-US" altLang="ko-KR" sz="4000" dirty="0">
              <a:solidFill>
                <a:srgbClr val="E2BB40"/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r>
              <a:rPr lang="ko-KR" altLang="en-US" sz="4000" dirty="0">
                <a:solidFill>
                  <a:srgbClr val="E2BB4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하나님께</a:t>
            </a:r>
            <a:endParaRPr lang="en-US" altLang="ko-KR" sz="4000" dirty="0">
              <a:solidFill>
                <a:srgbClr val="E2BB40"/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r>
              <a:rPr lang="ko-KR" altLang="en-US" sz="4000" dirty="0">
                <a:solidFill>
                  <a:srgbClr val="E2BB4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영광을</a:t>
            </a:r>
            <a:r>
              <a:rPr lang="en-US" altLang="ko-KR" sz="4000" dirty="0">
                <a:solidFill>
                  <a:srgbClr val="E2BB4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~</a:t>
            </a:r>
            <a:endParaRPr lang="ko-KR" altLang="en-US" sz="4000" dirty="0">
              <a:solidFill>
                <a:srgbClr val="E2BB40"/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00737427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5480" y="0"/>
            <a:ext cx="928903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944353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5480" y="0"/>
            <a:ext cx="921702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726265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7448" y="0"/>
            <a:ext cx="957706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130251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5441" y="0"/>
            <a:ext cx="936104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08067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3432" y="0"/>
            <a:ext cx="950505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7219961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파형">
  <a:themeElements>
    <a:clrScheme name="고려청자">
      <a:dk1>
        <a:sysClr val="windowText" lastClr="000000"/>
      </a:dk1>
      <a:lt1>
        <a:sysClr val="window" lastClr="FFFFFF"/>
      </a:lt1>
      <a:dk2>
        <a:srgbClr val="005466"/>
      </a:dk2>
      <a:lt2>
        <a:srgbClr val="D9F3F4"/>
      </a:lt2>
      <a:accent1>
        <a:srgbClr val="3F949A"/>
      </a:accent1>
      <a:accent2>
        <a:srgbClr val="4764B0"/>
      </a:accent2>
      <a:accent3>
        <a:srgbClr val="4FADD1"/>
      </a:accent3>
      <a:accent4>
        <a:srgbClr val="85B692"/>
      </a:accent4>
      <a:accent5>
        <a:srgbClr val="6B94E2"/>
      </a:accent5>
      <a:accent6>
        <a:srgbClr val="819BAB"/>
      </a:accent6>
      <a:hlink>
        <a:srgbClr val="7C0808"/>
      </a:hlink>
      <a:folHlink>
        <a:srgbClr val="0D356F"/>
      </a:folHlink>
    </a:clrScheme>
    <a:fontScheme name="파형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광장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10.xml><?xml version="1.0" encoding="utf-8"?>
<a:theme xmlns:a="http://schemas.openxmlformats.org/drawingml/2006/main" name="5_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1.xml><?xml version="1.0" encoding="utf-8"?>
<a:theme xmlns:a="http://schemas.openxmlformats.org/drawingml/2006/main" name="3_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2.xml><?xml version="1.0" encoding="utf-8"?>
<a:theme xmlns:a="http://schemas.openxmlformats.org/drawingml/2006/main" name="Office 테마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파형">
  <a:themeElements>
    <a:clrScheme name="고려청자">
      <a:dk1>
        <a:sysClr val="windowText" lastClr="000000"/>
      </a:dk1>
      <a:lt1>
        <a:sysClr val="window" lastClr="FFFFFF"/>
      </a:lt1>
      <a:dk2>
        <a:srgbClr val="005466"/>
      </a:dk2>
      <a:lt2>
        <a:srgbClr val="D9F3F4"/>
      </a:lt2>
      <a:accent1>
        <a:srgbClr val="3F949A"/>
      </a:accent1>
      <a:accent2>
        <a:srgbClr val="4764B0"/>
      </a:accent2>
      <a:accent3>
        <a:srgbClr val="4FADD1"/>
      </a:accent3>
      <a:accent4>
        <a:srgbClr val="85B692"/>
      </a:accent4>
      <a:accent5>
        <a:srgbClr val="6B94E2"/>
      </a:accent5>
      <a:accent6>
        <a:srgbClr val="819BAB"/>
      </a:accent6>
      <a:hlink>
        <a:srgbClr val="7C0808"/>
      </a:hlink>
      <a:folHlink>
        <a:srgbClr val="0D356F"/>
      </a:folHlink>
    </a:clrScheme>
    <a:fontScheme name="파형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광장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2_파형">
  <a:themeElements>
    <a:clrScheme name="고려청자">
      <a:dk1>
        <a:sysClr val="windowText" lastClr="000000"/>
      </a:dk1>
      <a:lt1>
        <a:sysClr val="window" lastClr="FFFFFF"/>
      </a:lt1>
      <a:dk2>
        <a:srgbClr val="005466"/>
      </a:dk2>
      <a:lt2>
        <a:srgbClr val="D9F3F4"/>
      </a:lt2>
      <a:accent1>
        <a:srgbClr val="3F949A"/>
      </a:accent1>
      <a:accent2>
        <a:srgbClr val="4764B0"/>
      </a:accent2>
      <a:accent3>
        <a:srgbClr val="4FADD1"/>
      </a:accent3>
      <a:accent4>
        <a:srgbClr val="85B692"/>
      </a:accent4>
      <a:accent5>
        <a:srgbClr val="6B94E2"/>
      </a:accent5>
      <a:accent6>
        <a:srgbClr val="819BAB"/>
      </a:accent6>
      <a:hlink>
        <a:srgbClr val="7C0808"/>
      </a:hlink>
      <a:folHlink>
        <a:srgbClr val="0D356F"/>
      </a:folHlink>
    </a:clrScheme>
    <a:fontScheme name="파형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광장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4_파형">
  <a:themeElements>
    <a:clrScheme name="고려청자">
      <a:dk1>
        <a:sysClr val="windowText" lastClr="000000"/>
      </a:dk1>
      <a:lt1>
        <a:sysClr val="window" lastClr="FFFFFF"/>
      </a:lt1>
      <a:dk2>
        <a:srgbClr val="005466"/>
      </a:dk2>
      <a:lt2>
        <a:srgbClr val="D9F3F4"/>
      </a:lt2>
      <a:accent1>
        <a:srgbClr val="3F949A"/>
      </a:accent1>
      <a:accent2>
        <a:srgbClr val="4764B0"/>
      </a:accent2>
      <a:accent3>
        <a:srgbClr val="4FADD1"/>
      </a:accent3>
      <a:accent4>
        <a:srgbClr val="85B692"/>
      </a:accent4>
      <a:accent5>
        <a:srgbClr val="6B94E2"/>
      </a:accent5>
      <a:accent6>
        <a:srgbClr val="819BAB"/>
      </a:accent6>
      <a:hlink>
        <a:srgbClr val="7C0808"/>
      </a:hlink>
      <a:folHlink>
        <a:srgbClr val="0D356F"/>
      </a:folHlink>
    </a:clrScheme>
    <a:fontScheme name="파형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광장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3_파형">
  <a:themeElements>
    <a:clrScheme name="고려청자">
      <a:dk1>
        <a:sysClr val="windowText" lastClr="000000"/>
      </a:dk1>
      <a:lt1>
        <a:sysClr val="window" lastClr="FFFFFF"/>
      </a:lt1>
      <a:dk2>
        <a:srgbClr val="005466"/>
      </a:dk2>
      <a:lt2>
        <a:srgbClr val="D9F3F4"/>
      </a:lt2>
      <a:accent1>
        <a:srgbClr val="3F949A"/>
      </a:accent1>
      <a:accent2>
        <a:srgbClr val="4764B0"/>
      </a:accent2>
      <a:accent3>
        <a:srgbClr val="4FADD1"/>
      </a:accent3>
      <a:accent4>
        <a:srgbClr val="85B692"/>
      </a:accent4>
      <a:accent5>
        <a:srgbClr val="6B94E2"/>
      </a:accent5>
      <a:accent6>
        <a:srgbClr val="819BAB"/>
      </a:accent6>
      <a:hlink>
        <a:srgbClr val="7C0808"/>
      </a:hlink>
      <a:folHlink>
        <a:srgbClr val="0D356F"/>
      </a:folHlink>
    </a:clrScheme>
    <a:fontScheme name="파형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광장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1_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9.xml><?xml version="1.0" encoding="utf-8"?>
<a:theme xmlns:a="http://schemas.openxmlformats.org/drawingml/2006/main" name="4_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문서" ma:contentTypeID="0x010100316F0BEBFAA1EF43A5F747C876E5B158" ma:contentTypeVersion="11" ma:contentTypeDescription="새 문서를 만듭니다." ma:contentTypeScope="" ma:versionID="b31d28ec68fbab40a5012915cd989680">
  <xsd:schema xmlns:xsd="http://www.w3.org/2001/XMLSchema" xmlns:xs="http://www.w3.org/2001/XMLSchema" xmlns:p="http://schemas.microsoft.com/office/2006/metadata/properties" xmlns:ns3="b1542b66-be90-4ea2-9bb2-b25b806b2984" xmlns:ns4="20f6cbf1-5f90-4908-b26f-e717de893987" targetNamespace="http://schemas.microsoft.com/office/2006/metadata/properties" ma:root="true" ma:fieldsID="83aad69c4a40c054b0be92010314f276" ns3:_="" ns4:_="">
    <xsd:import namespace="b1542b66-be90-4ea2-9bb2-b25b806b2984"/>
    <xsd:import namespace="20f6cbf1-5f90-4908-b26f-e717de893987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AutoTags" minOccurs="0"/>
                <xsd:element ref="ns3:MediaServiceOCR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Location" minOccurs="0"/>
                <xsd:element ref="ns3:MediaServiceGenerationTime" minOccurs="0"/>
                <xsd:element ref="ns3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542b66-be90-4ea2-9bb2-b25b806b2984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OCR" ma:index="12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6" nillable="true" ma:displayName="MediaServiceLocation" ma:internalName="MediaServiceLocation" ma:readOnly="true">
      <xsd:simpleType>
        <xsd:restriction base="dms:Text"/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0f6cbf1-5f90-4908-b26f-e717de893987" elementFormDefault="qualified">
    <xsd:import namespace="http://schemas.microsoft.com/office/2006/documentManagement/types"/>
    <xsd:import namespace="http://schemas.microsoft.com/office/infopath/2007/PartnerControls"/>
    <xsd:element name="SharedWithUsers" ma:index="13" nillable="true" ma:displayName="공유 대상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4" nillable="true" ma:displayName="세부 정보 공유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5" nillable="true" ma:displayName="힌트 해시 공유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콘텐츠 형식"/>
        <xsd:element ref="dc:title" minOccurs="0" maxOccurs="1" ma:index="4" ma:displayName="제목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7FF381EB-1BC4-4B12-A15F-545370E9101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b1542b66-be90-4ea2-9bb2-b25b806b2984"/>
    <ds:schemaRef ds:uri="20f6cbf1-5f90-4908-b26f-e717de89398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462989DE-A380-4095-B1E0-04E91A0C4257}">
  <ds:schemaRefs>
    <ds:schemaRef ds:uri="http://purl.org/dc/dcmitype/"/>
    <ds:schemaRef ds:uri="http://schemas.microsoft.com/office/infopath/2007/PartnerControls"/>
    <ds:schemaRef ds:uri="b1542b66-be90-4ea2-9bb2-b25b806b2984"/>
    <ds:schemaRef ds:uri="http://purl.org/dc/elements/1.1/"/>
    <ds:schemaRef ds:uri="http://schemas.microsoft.com/office/2006/documentManagement/types"/>
    <ds:schemaRef ds:uri="http://purl.org/dc/terms/"/>
    <ds:schemaRef ds:uri="http://schemas.openxmlformats.org/package/2006/metadata/core-properties"/>
    <ds:schemaRef ds:uri="20f6cbf1-5f90-4908-b26f-e717de893987"/>
    <ds:schemaRef ds:uri="http://schemas.microsoft.com/office/2006/metadata/properties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5808C1E6-2C74-44CA-8E98-03A7AA76C291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10747</TotalTime>
  <Words>302</Words>
  <Application>Microsoft Office PowerPoint</Application>
  <PresentationFormat>사용자 지정</PresentationFormat>
  <Paragraphs>123</Paragraphs>
  <Slides>42</Slides>
  <Notes>14</Notes>
  <HiddenSlides>0</HiddenSlides>
  <MMClips>0</MMClips>
  <ScaleCrop>false</ScaleCrop>
  <HeadingPairs>
    <vt:vector size="4" baseType="variant">
      <vt:variant>
        <vt:lpstr>테마</vt:lpstr>
      </vt:variant>
      <vt:variant>
        <vt:i4>11</vt:i4>
      </vt:variant>
      <vt:variant>
        <vt:lpstr>슬라이드 제목</vt:lpstr>
      </vt:variant>
      <vt:variant>
        <vt:i4>42</vt:i4>
      </vt:variant>
    </vt:vector>
  </HeadingPairs>
  <TitlesOfParts>
    <vt:vector size="53" baseType="lpstr">
      <vt:lpstr>파형</vt:lpstr>
      <vt:lpstr>1_파형</vt:lpstr>
      <vt:lpstr>2_Office 테마</vt:lpstr>
      <vt:lpstr>Office 테마</vt:lpstr>
      <vt:lpstr>2_파형</vt:lpstr>
      <vt:lpstr>4_파형</vt:lpstr>
      <vt:lpstr>3_파형</vt:lpstr>
      <vt:lpstr>1_Office 테마</vt:lpstr>
      <vt:lpstr>4_Office 테마</vt:lpstr>
      <vt:lpstr>5_Office 테마</vt:lpstr>
      <vt:lpstr>3_Office 테마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그분께 나아갑니다</vt:lpstr>
      <vt:lpstr>PowerPoint 프레젠테이션</vt:lpstr>
      <vt:lpstr>PowerPoint 프레젠테이션</vt:lpstr>
      <vt:lpstr>PowerPoint 프레젠테이션</vt:lpstr>
      <vt:lpstr>광  고</vt:lpstr>
      <vt:lpstr>PowerPoint 프레젠테이션</vt:lpstr>
      <vt:lpstr>PowerPoint 프레젠테이션</vt:lpstr>
      <vt:lpstr>PowerPoint 프레젠테이션</vt:lpstr>
      <vt:lpstr>PowerPoint 프레젠테이션</vt:lpstr>
    </vt:vector>
  </TitlesOfParts>
  <Company>파워피티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슬라이드 1</dc:title>
  <dc:creator>파워피티</dc:creator>
  <cp:lastModifiedBy>sw931</cp:lastModifiedBy>
  <cp:revision>1119</cp:revision>
  <dcterms:created xsi:type="dcterms:W3CDTF">2002-08-20T12:26:03Z</dcterms:created>
  <dcterms:modified xsi:type="dcterms:W3CDTF">2021-05-01T02:03:53Z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0x010100316F0BEBFAA1EF43A5F747C876E5B158</vt:lpwstr>
  </property>
</Properties>
</file>