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917" r:id="rId5"/>
    <p:sldMasterId id="2147483929" r:id="rId6"/>
  </p:sldMasterIdLst>
  <p:notesMasterIdLst>
    <p:notesMasterId r:id="rId41"/>
  </p:notesMasterIdLst>
  <p:sldIdLst>
    <p:sldId id="1998" r:id="rId7"/>
    <p:sldId id="2640" r:id="rId8"/>
    <p:sldId id="2585" r:id="rId9"/>
    <p:sldId id="2586" r:id="rId10"/>
    <p:sldId id="2635" r:id="rId11"/>
    <p:sldId id="2636" r:id="rId12"/>
    <p:sldId id="2637" r:id="rId13"/>
    <p:sldId id="2638" r:id="rId14"/>
    <p:sldId id="2639" r:id="rId15"/>
    <p:sldId id="2620" r:id="rId16"/>
    <p:sldId id="2621" r:id="rId17"/>
    <p:sldId id="2622" r:id="rId18"/>
    <p:sldId id="2614" r:id="rId19"/>
    <p:sldId id="2547" r:id="rId20"/>
    <p:sldId id="2548" r:id="rId21"/>
    <p:sldId id="2549" r:id="rId22"/>
    <p:sldId id="2550" r:id="rId23"/>
    <p:sldId id="2630" r:id="rId24"/>
    <p:sldId id="2631" r:id="rId25"/>
    <p:sldId id="2445" r:id="rId26"/>
    <p:sldId id="2553" r:id="rId27"/>
    <p:sldId id="2634" r:id="rId28"/>
    <p:sldId id="2312" r:id="rId29"/>
    <p:sldId id="2623" r:id="rId30"/>
    <p:sldId id="2624" r:id="rId31"/>
    <p:sldId id="2625" r:id="rId32"/>
    <p:sldId id="2315" r:id="rId33"/>
    <p:sldId id="2641" r:id="rId34"/>
    <p:sldId id="2642" r:id="rId35"/>
    <p:sldId id="2644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2022-11-13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후</a:t>
            </a:r>
            <a:r>
              <a:rPr kumimoji="1" lang="en-US" altLang="ko-KR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스물세번째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49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68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김현서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706" y="1074519"/>
            <a:ext cx="11104294" cy="470896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31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하나님이 지으신 그 모든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것이 보시니 보시기에 심히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좋았더라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좋게 창조된 모든 것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최은서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345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6575" indent="-536575">
              <a:lnSpc>
                <a:spcPct val="15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특별프로그램이 진행됩니다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b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놀이센터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초등부실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만들기센터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식당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공과공부 시간부터 성탄 전야제 공연 준비입니다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신정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호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김서진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서윤하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455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4554209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1.</a:t>
            </a:r>
            <a:r>
              <a:rPr lang="ko-KR" altLang="en-US" sz="1100" smtClean="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4.</a:t>
            </a:r>
            <a:r>
              <a:rPr lang="ko-KR" altLang="en-US" sz="1100" smtClean="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4.</a:t>
            </a:r>
            <a:r>
              <a:rPr lang="ko-KR" altLang="en-US" sz="1100" smtClean="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000000"/>
                </a:solidFill>
              </a:rPr>
              <a:t>1.</a:t>
            </a:r>
            <a:r>
              <a:rPr lang="ko-KR" altLang="en-US" sz="1100" smtClean="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 smtClean="0">
                <a:solidFill>
                  <a:srgbClr val="FF0000"/>
                </a:solidFill>
              </a:rPr>
              <a:t>4.</a:t>
            </a:r>
            <a:r>
              <a:rPr lang="ko-KR" altLang="en-US" sz="1100" smtClean="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346</Words>
  <Application>Microsoft Office PowerPoint</Application>
  <PresentationFormat>사용자 지정</PresentationFormat>
  <Paragraphs>122</Paragraphs>
  <Slides>34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Office 테마</vt:lpstr>
      <vt:lpstr>7_Office 테마</vt:lpstr>
      <vt:lpstr>1_Office 테마</vt:lpstr>
      <vt:lpstr>White</vt:lpstr>
      <vt:lpstr>2_파형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41</cp:revision>
  <dcterms:created xsi:type="dcterms:W3CDTF">2022-06-11T10:00:30Z</dcterms:created>
  <dcterms:modified xsi:type="dcterms:W3CDTF">2022-11-12T21:15:56Z</dcterms:modified>
</cp:coreProperties>
</file>