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2" r:id="rId2"/>
    <p:sldMasterId id="2147483917" r:id="rId3"/>
    <p:sldMasterId id="2147484355" r:id="rId4"/>
    <p:sldMasterId id="2147484639" r:id="rId5"/>
    <p:sldMasterId id="2147484723" r:id="rId6"/>
  </p:sldMasterIdLst>
  <p:notesMasterIdLst>
    <p:notesMasterId r:id="rId46"/>
  </p:notesMasterIdLst>
  <p:sldIdLst>
    <p:sldId id="1998" r:id="rId7"/>
    <p:sldId id="3080" r:id="rId8"/>
    <p:sldId id="3393" r:id="rId9"/>
    <p:sldId id="3398" r:id="rId10"/>
    <p:sldId id="3399" r:id="rId11"/>
    <p:sldId id="3400" r:id="rId12"/>
    <p:sldId id="3401" r:id="rId13"/>
    <p:sldId id="3402" r:id="rId14"/>
    <p:sldId id="3403" r:id="rId15"/>
    <p:sldId id="3383" r:id="rId16"/>
    <p:sldId id="3384" r:id="rId17"/>
    <p:sldId id="3385" r:id="rId18"/>
    <p:sldId id="3386" r:id="rId19"/>
    <p:sldId id="3387" r:id="rId20"/>
    <p:sldId id="3391" r:id="rId21"/>
    <p:sldId id="3392" r:id="rId22"/>
    <p:sldId id="2614" r:id="rId23"/>
    <p:sldId id="2547" r:id="rId24"/>
    <p:sldId id="2548" r:id="rId25"/>
    <p:sldId id="2549" r:id="rId26"/>
    <p:sldId id="2550" r:id="rId27"/>
    <p:sldId id="3353" r:id="rId28"/>
    <p:sldId id="3397" r:id="rId29"/>
    <p:sldId id="3404" r:id="rId30"/>
    <p:sldId id="2915" r:id="rId31"/>
    <p:sldId id="3067" r:id="rId32"/>
    <p:sldId id="3068" r:id="rId33"/>
    <p:sldId id="3069" r:id="rId34"/>
    <p:sldId id="2919" r:id="rId35"/>
    <p:sldId id="2922" r:id="rId36"/>
    <p:sldId id="2641" r:id="rId37"/>
    <p:sldId id="3405" r:id="rId38"/>
    <p:sldId id="3406" r:id="rId39"/>
    <p:sldId id="3407" r:id="rId40"/>
    <p:sldId id="3408" r:id="rId41"/>
    <p:sldId id="1932" r:id="rId42"/>
    <p:sldId id="1933" r:id="rId43"/>
    <p:sldId id="1934" r:id="rId44"/>
    <p:sldId id="2363" r:id="rId45"/>
  </p:sldIdLst>
  <p:sldSz cx="12192000" cy="6858000"/>
  <p:notesSz cx="6858000" cy="9144000"/>
  <p:defaultTextStyle>
    <a:defPPr>
      <a:defRPr lang="ko-KR"/>
    </a:defPPr>
    <a:lvl1pPr marL="0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963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3946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0920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7893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4878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1838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8800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5763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713" autoAdjust="0"/>
    <p:restoredTop sz="94687" autoAdjust="0"/>
  </p:normalViewPr>
  <p:slideViewPr>
    <p:cSldViewPr snapToGrid="0">
      <p:cViewPr varScale="1">
        <p:scale>
          <a:sx n="79" d="100"/>
          <a:sy n="79" d="100"/>
        </p:scale>
        <p:origin x="-322" y="-67"/>
      </p:cViewPr>
      <p:guideLst>
        <p:guide orient="horz" pos="2159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905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viewProps" Target="viewProps.xml"/><Relationship Id="rId8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3EA8BDFC-D22E-4261-8EE4-989EA2EF652D}" type="datetime1">
              <a:rPr lang="ko-KR" altLang="en-US"/>
              <a:pPr lvl="0">
                <a:defRPr/>
              </a:pPr>
              <a:t>2024-11-17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ko-KR" altLang="en-US"/>
              <a:t>마스터 텍스트 스타일을 편집하려면 클릭</a:t>
            </a:r>
          </a:p>
          <a:p>
            <a:pPr lvl="1">
              <a:defRPr/>
            </a:pPr>
            <a:r>
              <a:rPr lang="ko-KR" altLang="en-US"/>
              <a:t>두 번째 수준</a:t>
            </a:r>
          </a:p>
          <a:p>
            <a:pPr lvl="2">
              <a:defRPr/>
            </a:pPr>
            <a:r>
              <a:rPr lang="ko-KR" altLang="en-US"/>
              <a:t>세 번째 수준</a:t>
            </a:r>
          </a:p>
          <a:p>
            <a:pPr lvl="3">
              <a:defRPr/>
            </a:pPr>
            <a:r>
              <a:rPr lang="ko-KR" altLang="en-US"/>
              <a:t>네 번째 수준</a:t>
            </a:r>
          </a:p>
          <a:p>
            <a:pPr lvl="4">
              <a:defRPr/>
            </a:pPr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AA86F90B-29EA-4C02-BF72-5D8E4F5529C6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56314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63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946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920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893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878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838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800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763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35956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922725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28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16FDB8-604E-4BE2-A957-D744E861979B}" type="slidenum">
              <a:rPr kumimoji="0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28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ko-KR" altLang="en-US" dirty="0"/>
              <a:t>마우스 오른쪽 클릭 후 텍스트편집</a:t>
            </a:r>
            <a:r>
              <a:rPr lang="en-US" altLang="ko-KR" dirty="0"/>
              <a:t>(</a:t>
            </a:r>
            <a:r>
              <a:rPr lang="ko-KR" altLang="en-US" dirty="0"/>
              <a:t>문자열추가</a:t>
            </a:r>
            <a:r>
              <a:rPr lang="en-US" altLang="ko-KR" dirty="0"/>
              <a:t>) </a:t>
            </a:r>
            <a:r>
              <a:rPr lang="ko-KR" altLang="en-US" dirty="0"/>
              <a:t>버튼 </a:t>
            </a:r>
            <a:r>
              <a:rPr lang="ko-KR" altLang="en-US" dirty="0" err="1"/>
              <a:t>누른후</a:t>
            </a:r>
            <a:r>
              <a:rPr lang="ko-KR" altLang="en-US" dirty="0"/>
              <a:t> 텍스트 삽입 바랍니다</a:t>
            </a:r>
          </a:p>
        </p:txBody>
      </p:sp>
    </p:spTree>
    <p:extLst>
      <p:ext uri="{BB962C8B-B14F-4D97-AF65-F5344CB8AC3E}">
        <p14:creationId xmlns:p14="http://schemas.microsoft.com/office/powerpoint/2010/main" val="1710059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33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8387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34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4962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28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0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28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85807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756606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38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25673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FA78CD-5D77-4E37-9194-F0364187A994}" type="slidenum">
              <a:rPr kumimoji="1" lang="en-US" altLang="ko-KR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kumimoji="1" lang="en-US" altLang="ko-KR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23147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725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4332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072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36512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6774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1836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735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14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963" indent="0" algn="ctr">
              <a:buNone/>
              <a:defRPr sz="2000"/>
            </a:lvl2pPr>
            <a:lvl3pPr marL="913946" indent="0" algn="ctr">
              <a:buNone/>
              <a:defRPr sz="1900"/>
            </a:lvl3pPr>
            <a:lvl4pPr marL="1370920" indent="0" algn="ctr">
              <a:buNone/>
              <a:defRPr sz="1600"/>
            </a:lvl4pPr>
            <a:lvl5pPr marL="1827893" indent="0" algn="ctr">
              <a:buNone/>
              <a:defRPr sz="1600"/>
            </a:lvl5pPr>
            <a:lvl6pPr marL="2284878" indent="0" algn="ctr">
              <a:buNone/>
              <a:defRPr sz="1600"/>
            </a:lvl6pPr>
            <a:lvl7pPr marL="2741838" indent="0" algn="ctr">
              <a:buNone/>
              <a:defRPr sz="1600"/>
            </a:lvl7pPr>
            <a:lvl8pPr marL="3198800" indent="0" algn="ctr">
              <a:buNone/>
              <a:defRPr sz="1600"/>
            </a:lvl8pPr>
            <a:lvl9pPr marL="3655763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2024-11-17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0221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2024-11-17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975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xmlns="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259"/>
            <a:ext cx="2628900" cy="5811839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259"/>
            <a:ext cx="7734300" cy="581183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2024-11-17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5404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998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472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366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69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3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1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7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6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3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70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7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811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824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818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81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573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646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999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415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62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558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2024-11-17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3038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963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699" indent="0">
              <a:buNone/>
              <a:defRPr sz="2800"/>
            </a:lvl2pPr>
            <a:lvl3pPr marL="913437" indent="0">
              <a:buNone/>
              <a:defRPr sz="2400"/>
            </a:lvl3pPr>
            <a:lvl4pPr marL="1370158" indent="0">
              <a:buNone/>
              <a:defRPr sz="2100"/>
            </a:lvl4pPr>
            <a:lvl5pPr marL="1826874" indent="0">
              <a:buNone/>
              <a:defRPr sz="2100"/>
            </a:lvl5pPr>
            <a:lvl6pPr marL="2283618" indent="0">
              <a:buNone/>
              <a:defRPr sz="2100"/>
            </a:lvl6pPr>
            <a:lvl7pPr marL="2740313" indent="0">
              <a:buNone/>
              <a:defRPr sz="2100"/>
            </a:lvl7pPr>
            <a:lvl8pPr marL="3197008" indent="0">
              <a:buNone/>
              <a:defRPr sz="2100"/>
            </a:lvl8pPr>
            <a:lvl9pPr marL="365370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743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5392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01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170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170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603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805" y="5930043"/>
            <a:ext cx="10985503" cy="318491"/>
          </a:xfrm>
          <a:prstGeom prst="rect">
            <a:avLst/>
          </a:prstGeom>
        </p:spPr>
        <p:txBody>
          <a:bodyPr lIns="22858" tIns="22858" rIns="22858" bIns="22858"/>
          <a:lstStyle>
            <a:lvl1pPr marL="0" indent="0" defTabSz="391926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300" y="1287706"/>
            <a:ext cx="10985503" cy="2324101"/>
          </a:xfrm>
          <a:prstGeom prst="rect">
            <a:avLst/>
          </a:prstGeom>
        </p:spPr>
        <p:txBody>
          <a:bodyPr anchor="b"/>
          <a:lstStyle>
            <a:lvl1pPr>
              <a:defRPr sz="59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6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49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696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478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3946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690474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89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1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027968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7842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691" y="4203915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40" y="4075611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477" y="4074690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879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1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46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29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46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594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244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89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537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185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631308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27898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435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463" indent="0">
              <a:buNone/>
              <a:defRPr sz="2000" b="1"/>
            </a:lvl2pPr>
            <a:lvl3pPr marL="912969" indent="0">
              <a:buNone/>
              <a:defRPr sz="1900" b="1"/>
            </a:lvl3pPr>
            <a:lvl4pPr marL="1369460" indent="0">
              <a:buNone/>
              <a:defRPr sz="1600" b="1"/>
            </a:lvl4pPr>
            <a:lvl5pPr marL="1825944" indent="0">
              <a:buNone/>
              <a:defRPr sz="1600" b="1"/>
            </a:lvl5pPr>
            <a:lvl6pPr marL="2282446" indent="0">
              <a:buNone/>
              <a:defRPr sz="1600" b="1"/>
            </a:lvl6pPr>
            <a:lvl7pPr marL="2738918" indent="0">
              <a:buNone/>
              <a:defRPr sz="1600" b="1"/>
            </a:lvl7pPr>
            <a:lvl8pPr marL="3195379" indent="0">
              <a:buNone/>
              <a:defRPr sz="1600" b="1"/>
            </a:lvl8pPr>
            <a:lvl9pPr marL="365185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515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435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463" indent="0">
              <a:buNone/>
              <a:defRPr sz="2000" b="1"/>
            </a:lvl2pPr>
            <a:lvl3pPr marL="912969" indent="0">
              <a:buNone/>
              <a:defRPr sz="1900" b="1"/>
            </a:lvl3pPr>
            <a:lvl4pPr marL="1369460" indent="0">
              <a:buNone/>
              <a:defRPr sz="1600" b="1"/>
            </a:lvl4pPr>
            <a:lvl5pPr marL="1825944" indent="0">
              <a:buNone/>
              <a:defRPr sz="1600" b="1"/>
            </a:lvl5pPr>
            <a:lvl6pPr marL="2282446" indent="0">
              <a:buNone/>
              <a:defRPr sz="1600" b="1"/>
            </a:lvl6pPr>
            <a:lvl7pPr marL="2738918" indent="0">
              <a:buNone/>
              <a:defRPr sz="1600" b="1"/>
            </a:lvl7pPr>
            <a:lvl8pPr marL="3195379" indent="0">
              <a:buNone/>
              <a:defRPr sz="1600" b="1"/>
            </a:lvl8pPr>
            <a:lvl9pPr marL="365185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515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032889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63957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08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78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9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94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9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8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8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8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7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2024-11-17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85544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282221" y="714515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780965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950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463" indent="0">
              <a:buNone/>
              <a:defRPr sz="1200"/>
            </a:lvl2pPr>
            <a:lvl3pPr marL="912969" indent="0">
              <a:buNone/>
              <a:defRPr sz="1100"/>
            </a:lvl3pPr>
            <a:lvl4pPr marL="1369460" indent="0">
              <a:buNone/>
              <a:defRPr sz="900"/>
            </a:lvl4pPr>
            <a:lvl5pPr marL="1825944" indent="0">
              <a:buNone/>
              <a:defRPr sz="900"/>
            </a:lvl5pPr>
            <a:lvl6pPr marL="2282446" indent="0">
              <a:buNone/>
              <a:defRPr sz="900"/>
            </a:lvl6pPr>
            <a:lvl7pPr marL="2738918" indent="0">
              <a:buNone/>
              <a:defRPr sz="900"/>
            </a:lvl7pPr>
            <a:lvl8pPr marL="3195379" indent="0">
              <a:buNone/>
              <a:defRPr sz="900"/>
            </a:lvl8pPr>
            <a:lvl9pPr marL="365185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773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090625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291" y="339025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550" y="2785542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463" indent="0">
              <a:buNone/>
              <a:defRPr sz="1200"/>
            </a:lvl2pPr>
            <a:lvl3pPr marL="912969" indent="0">
              <a:buNone/>
              <a:defRPr sz="1100"/>
            </a:lvl3pPr>
            <a:lvl4pPr marL="1369460" indent="0">
              <a:buNone/>
              <a:defRPr sz="900"/>
            </a:lvl4pPr>
            <a:lvl5pPr marL="1825944" indent="0">
              <a:buNone/>
              <a:defRPr sz="900"/>
            </a:lvl5pPr>
            <a:lvl6pPr marL="2282446" indent="0">
              <a:buNone/>
              <a:defRPr sz="900"/>
            </a:lvl6pPr>
            <a:lvl7pPr marL="2738918" indent="0">
              <a:buNone/>
              <a:defRPr sz="900"/>
            </a:lvl7pPr>
            <a:lvl8pPr marL="3195379" indent="0">
              <a:buNone/>
              <a:defRPr sz="900"/>
            </a:lvl8pPr>
            <a:lvl9pPr marL="365185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463" indent="0">
              <a:buNone/>
              <a:defRPr sz="2800"/>
            </a:lvl2pPr>
            <a:lvl3pPr marL="912969" indent="0">
              <a:buNone/>
              <a:defRPr sz="2400"/>
            </a:lvl3pPr>
            <a:lvl4pPr marL="1369460" indent="0">
              <a:buNone/>
              <a:defRPr sz="2000"/>
            </a:lvl4pPr>
            <a:lvl5pPr marL="1825944" indent="0">
              <a:buNone/>
              <a:defRPr sz="2000"/>
            </a:lvl5pPr>
            <a:lvl6pPr marL="2282446" indent="0">
              <a:buNone/>
              <a:defRPr sz="2000"/>
            </a:lvl6pPr>
            <a:lvl7pPr marL="2738918" indent="0">
              <a:buNone/>
              <a:defRPr sz="2000"/>
            </a:lvl7pPr>
            <a:lvl8pPr marL="3195379" indent="0">
              <a:buNone/>
              <a:defRPr sz="2000"/>
            </a:lvl8pPr>
            <a:lvl9pPr marL="3651851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065323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372157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4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506911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102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2470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9802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69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3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1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7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6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3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70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7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1758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2540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844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84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889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2024-11-17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43790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0764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3143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443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6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9234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991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699" indent="0">
              <a:buNone/>
              <a:defRPr sz="2800"/>
            </a:lvl2pPr>
            <a:lvl3pPr marL="913437" indent="0">
              <a:buNone/>
              <a:defRPr sz="2400"/>
            </a:lvl3pPr>
            <a:lvl4pPr marL="1370158" indent="0">
              <a:buNone/>
              <a:defRPr sz="2100"/>
            </a:lvl4pPr>
            <a:lvl5pPr marL="1826874" indent="0">
              <a:buNone/>
              <a:defRPr sz="2100"/>
            </a:lvl5pPr>
            <a:lvl6pPr marL="2283618" indent="0">
              <a:buNone/>
              <a:defRPr sz="2100"/>
            </a:lvl6pPr>
            <a:lvl7pPr marL="2740313" indent="0">
              <a:buNone/>
              <a:defRPr sz="2100"/>
            </a:lvl7pPr>
            <a:lvl8pPr marL="3197008" indent="0">
              <a:buNone/>
              <a:defRPr sz="2100"/>
            </a:lvl8pPr>
            <a:lvl9pPr marL="365370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767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0896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1647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198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198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5162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805" y="5930043"/>
            <a:ext cx="10985503" cy="318491"/>
          </a:xfrm>
          <a:prstGeom prst="rect">
            <a:avLst/>
          </a:prstGeom>
        </p:spPr>
        <p:txBody>
          <a:bodyPr lIns="22858" tIns="22858" rIns="22858" bIns="22858"/>
          <a:lstStyle>
            <a:lvl1pPr marL="0" indent="0" defTabSz="391926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300" y="1287706"/>
            <a:ext cx="10985503" cy="2324101"/>
          </a:xfrm>
          <a:prstGeom prst="rect">
            <a:avLst/>
          </a:prstGeom>
        </p:spPr>
        <p:txBody>
          <a:bodyPr anchor="b"/>
          <a:lstStyle>
            <a:lvl1pPr>
              <a:defRPr sz="59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6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49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696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478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3946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9702814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131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43" indent="0" algn="ctr">
              <a:buNone/>
              <a:defRPr sz="2000"/>
            </a:lvl2pPr>
            <a:lvl3pPr marL="914286" indent="0" algn="ctr">
              <a:buNone/>
              <a:defRPr sz="1900"/>
            </a:lvl3pPr>
            <a:lvl4pPr marL="1371430" indent="0" algn="ctr">
              <a:buNone/>
              <a:defRPr sz="1600"/>
            </a:lvl4pPr>
            <a:lvl5pPr marL="1828573" indent="0" algn="ctr">
              <a:buNone/>
              <a:defRPr sz="1600"/>
            </a:lvl5pPr>
            <a:lvl6pPr marL="2285718" indent="0" algn="ctr">
              <a:buNone/>
              <a:defRPr sz="1600"/>
            </a:lvl6pPr>
            <a:lvl7pPr marL="2742858" indent="0" algn="ctr">
              <a:buNone/>
              <a:defRPr sz="1600"/>
            </a:lvl7pPr>
            <a:lvl8pPr marL="3200000" indent="0" algn="ctr">
              <a:buNone/>
              <a:defRPr sz="1600"/>
            </a:lvl8pPr>
            <a:lvl9pPr marL="3657143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2240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65431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05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77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4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8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4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5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85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1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204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xmlns="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xmlns="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xmlns="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2024-11-17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xmlns="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xmlns="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1869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98583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3" indent="0">
              <a:buNone/>
              <a:defRPr sz="2000" b="1"/>
            </a:lvl2pPr>
            <a:lvl3pPr marL="914286" indent="0">
              <a:buNone/>
              <a:defRPr sz="1900" b="1"/>
            </a:lvl3pPr>
            <a:lvl4pPr marL="1371430" indent="0">
              <a:buNone/>
              <a:defRPr sz="1600" b="1"/>
            </a:lvl4pPr>
            <a:lvl5pPr marL="1828573" indent="0">
              <a:buNone/>
              <a:defRPr sz="1600" b="1"/>
            </a:lvl5pPr>
            <a:lvl6pPr marL="2285718" indent="0">
              <a:buNone/>
              <a:defRPr sz="1600" b="1"/>
            </a:lvl6pPr>
            <a:lvl7pPr marL="2742858" indent="0">
              <a:buNone/>
              <a:defRPr sz="1600" b="1"/>
            </a:lvl7pPr>
            <a:lvl8pPr marL="3200000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xmlns="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3" indent="0">
              <a:buNone/>
              <a:defRPr sz="2000" b="1"/>
            </a:lvl2pPr>
            <a:lvl3pPr marL="914286" indent="0">
              <a:buNone/>
              <a:defRPr sz="1900" b="1"/>
            </a:lvl3pPr>
            <a:lvl4pPr marL="1371430" indent="0">
              <a:buNone/>
              <a:defRPr sz="1600" b="1"/>
            </a:lvl4pPr>
            <a:lvl5pPr marL="1828573" indent="0">
              <a:buNone/>
              <a:defRPr sz="1600" b="1"/>
            </a:lvl5pPr>
            <a:lvl6pPr marL="2285718" indent="0">
              <a:buNone/>
              <a:defRPr sz="1600" b="1"/>
            </a:lvl6pPr>
            <a:lvl7pPr marL="2742858" indent="0">
              <a:buNone/>
              <a:defRPr sz="1600" b="1"/>
            </a:lvl7pPr>
            <a:lvl8pPr marL="3200000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xmlns="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xmlns="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xmlns="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xmlns="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2261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61370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xmlns="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xmlns="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88581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74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43" indent="0">
              <a:buNone/>
              <a:defRPr sz="1500"/>
            </a:lvl2pPr>
            <a:lvl3pPr marL="914286" indent="0">
              <a:buNone/>
              <a:defRPr sz="1200"/>
            </a:lvl3pPr>
            <a:lvl4pPr marL="1371430" indent="0">
              <a:buNone/>
              <a:defRPr sz="1100"/>
            </a:lvl4pPr>
            <a:lvl5pPr marL="1828573" indent="0">
              <a:buNone/>
              <a:defRPr sz="1100"/>
            </a:lvl5pPr>
            <a:lvl6pPr marL="2285718" indent="0">
              <a:buNone/>
              <a:defRPr sz="1100"/>
            </a:lvl6pPr>
            <a:lvl7pPr marL="2742858" indent="0">
              <a:buNone/>
              <a:defRPr sz="1100"/>
            </a:lvl7pPr>
            <a:lvl8pPr marL="3200000" indent="0">
              <a:buNone/>
              <a:defRPr sz="1100"/>
            </a:lvl8pPr>
            <a:lvl9pPr marL="365714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68517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74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43" indent="0">
              <a:buNone/>
              <a:defRPr sz="2800"/>
            </a:lvl2pPr>
            <a:lvl3pPr marL="914286" indent="0">
              <a:buNone/>
              <a:defRPr sz="2400"/>
            </a:lvl3pPr>
            <a:lvl4pPr marL="1371430" indent="0">
              <a:buNone/>
              <a:defRPr sz="2000"/>
            </a:lvl4pPr>
            <a:lvl5pPr marL="1828573" indent="0">
              <a:buNone/>
              <a:defRPr sz="2000"/>
            </a:lvl5pPr>
            <a:lvl6pPr marL="2285718" indent="0">
              <a:buNone/>
              <a:defRPr sz="2000"/>
            </a:lvl6pPr>
            <a:lvl7pPr marL="2742858" indent="0">
              <a:buNone/>
              <a:defRPr sz="2000"/>
            </a:lvl7pPr>
            <a:lvl8pPr marL="3200000" indent="0">
              <a:buNone/>
              <a:defRPr sz="2000"/>
            </a:lvl8pPr>
            <a:lvl9pPr marL="365714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43" indent="0">
              <a:buNone/>
              <a:defRPr sz="1500"/>
            </a:lvl2pPr>
            <a:lvl3pPr marL="914286" indent="0">
              <a:buNone/>
              <a:defRPr sz="1200"/>
            </a:lvl3pPr>
            <a:lvl4pPr marL="1371430" indent="0">
              <a:buNone/>
              <a:defRPr sz="1100"/>
            </a:lvl4pPr>
            <a:lvl5pPr marL="1828573" indent="0">
              <a:buNone/>
              <a:defRPr sz="1100"/>
            </a:lvl5pPr>
            <a:lvl6pPr marL="2285718" indent="0">
              <a:buNone/>
              <a:defRPr sz="1100"/>
            </a:lvl6pPr>
            <a:lvl7pPr marL="2742858" indent="0">
              <a:buNone/>
              <a:defRPr sz="1100"/>
            </a:lvl7pPr>
            <a:lvl8pPr marL="3200000" indent="0">
              <a:buNone/>
              <a:defRPr sz="1100"/>
            </a:lvl8pPr>
            <a:lvl9pPr marL="365714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5015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23966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xmlns="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225"/>
            <a:ext cx="2628900" cy="5811839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225"/>
            <a:ext cx="7734300" cy="581183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25211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=""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39313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499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2024-11-17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46597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89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62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26783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6360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=""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=""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=""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=""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=""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83526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=""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=""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=""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55083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=""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=""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=""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7846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58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26266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58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18942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31238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=""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009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xmlns="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2024-11-17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xmlns="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3809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774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2024-11-17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2930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774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963" indent="0">
              <a:buNone/>
              <a:defRPr sz="2800"/>
            </a:lvl2pPr>
            <a:lvl3pPr marL="913946" indent="0">
              <a:buNone/>
              <a:defRPr sz="2400"/>
            </a:lvl3pPr>
            <a:lvl4pPr marL="1370920" indent="0">
              <a:buNone/>
              <a:defRPr sz="2000"/>
            </a:lvl4pPr>
            <a:lvl5pPr marL="1827893" indent="0">
              <a:buNone/>
              <a:defRPr sz="2000"/>
            </a:lvl5pPr>
            <a:lvl6pPr marL="2284878" indent="0">
              <a:buNone/>
              <a:defRPr sz="2000"/>
            </a:lvl6pPr>
            <a:lvl7pPr marL="2741838" indent="0">
              <a:buNone/>
              <a:defRPr sz="2000"/>
            </a:lvl7pPr>
            <a:lvl8pPr marL="3198800" indent="0">
              <a:buNone/>
              <a:defRPr sz="2000"/>
            </a:lvl8pPr>
            <a:lvl9pPr marL="365576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2024-11-17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851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xmlns="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00" tIns="45718" rIns="91400" bIns="45718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00" tIns="45718" rIns="91400" bIns="45718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674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/>
              <a:t>2024-11-17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674"/>
            <a:ext cx="41148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674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8090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3946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93" indent="-228493" algn="l" defTabSz="913946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3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0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6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46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32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9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46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2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9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7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3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56" tIns="45710" rIns="9135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56" tIns="45710" rIns="9135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882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882"/>
            <a:ext cx="3860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882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123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4382" r:id="rId12"/>
  </p:sldLayoutIdLst>
  <p:transition/>
  <p:txStyles>
    <p:titleStyle>
      <a:lvl1pPr algn="ctr" defTabSz="913437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54" indent="-342554" algn="l" defTabSz="913437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161" indent="-285465" algn="l" defTabSz="913437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809" indent="-228369" algn="l" defTabSz="913437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504" indent="-228369" algn="l" defTabSz="913437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03" indent="-228369" algn="l" defTabSz="913437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941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66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378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12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99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3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5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74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1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13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00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70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>
          <a:xfrm>
            <a:off x="282221" y="1679751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06" tIns="45682" rIns="91306" bIns="45682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678"/>
            <a:ext cx="5048920" cy="365125"/>
          </a:xfrm>
          <a:prstGeom prst="rect">
            <a:avLst/>
          </a:prstGeom>
        </p:spPr>
        <p:txBody>
          <a:bodyPr vert="horz" lIns="91306" tIns="45682" rIns="91306" bIns="45682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602" y="6250678"/>
            <a:ext cx="5048921" cy="365125"/>
          </a:xfrm>
          <a:prstGeom prst="rect">
            <a:avLst/>
          </a:prstGeom>
        </p:spPr>
        <p:txBody>
          <a:bodyPr vert="horz" lIns="91306" tIns="45682" rIns="91306" bIns="45682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678"/>
            <a:ext cx="1549101" cy="365125"/>
          </a:xfrm>
          <a:prstGeom prst="rect">
            <a:avLst/>
          </a:prstGeom>
        </p:spPr>
        <p:txBody>
          <a:bodyPr vert="horz" lIns="91306" tIns="45682" rIns="91306" bIns="45682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83" y="2675467"/>
            <a:ext cx="9877777" cy="3450696"/>
          </a:xfrm>
          <a:prstGeom prst="rect">
            <a:avLst/>
          </a:prstGeom>
        </p:spPr>
        <p:txBody>
          <a:bodyPr vert="horz" lIns="91306" tIns="45682" rIns="91306" bIns="45682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855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ransition/>
  <p:txStyles>
    <p:titleStyle>
      <a:lvl1pPr algn="ctr" defTabSz="912969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3896" indent="-273896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372" indent="-273896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320" indent="-228250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222" indent="-228250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0761" indent="-228250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0301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099841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19374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38918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63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69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460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944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446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918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379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851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56" tIns="45710" rIns="9135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56" tIns="45710" rIns="9135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910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910"/>
            <a:ext cx="3860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910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19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6" r:id="rId1"/>
    <p:sldLayoutId id="2147484357" r:id="rId2"/>
    <p:sldLayoutId id="2147484358" r:id="rId3"/>
    <p:sldLayoutId id="2147484359" r:id="rId4"/>
    <p:sldLayoutId id="2147484360" r:id="rId5"/>
    <p:sldLayoutId id="2147484361" r:id="rId6"/>
    <p:sldLayoutId id="2147484362" r:id="rId7"/>
    <p:sldLayoutId id="2147484363" r:id="rId8"/>
    <p:sldLayoutId id="2147484364" r:id="rId9"/>
    <p:sldLayoutId id="2147484365" r:id="rId10"/>
    <p:sldLayoutId id="2147484366" r:id="rId11"/>
    <p:sldLayoutId id="2147484398" r:id="rId12"/>
  </p:sldLayoutIdLst>
  <p:transition/>
  <p:txStyles>
    <p:titleStyle>
      <a:lvl1pPr algn="ctr" defTabSz="913437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54" indent="-342554" algn="l" defTabSz="913437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161" indent="-285465" algn="l" defTabSz="913437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809" indent="-228369" algn="l" defTabSz="913437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504" indent="-228369" algn="l" defTabSz="913437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03" indent="-228369" algn="l" defTabSz="913437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941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66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378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12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99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3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5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74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1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13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00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70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xmlns="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30" tIns="45718" rIns="91430" bIns="45718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30" tIns="45718" rIns="91430" bIns="45718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658"/>
            <a:ext cx="2743200" cy="365125"/>
          </a:xfrm>
          <a:prstGeom prst="rect">
            <a:avLst/>
          </a:prstGeom>
        </p:spPr>
        <p:txBody>
          <a:bodyPr vert="horz" lIns="91430" tIns="45718" rIns="91430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86"/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286"/>
              <a:t>2024-11-17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658"/>
            <a:ext cx="4114800" cy="365125"/>
          </a:xfrm>
          <a:prstGeom prst="rect">
            <a:avLst/>
          </a:prstGeom>
        </p:spPr>
        <p:txBody>
          <a:bodyPr vert="horz" lIns="91430" tIns="45718" rIns="91430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86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658"/>
            <a:ext cx="2743200" cy="365125"/>
          </a:xfrm>
          <a:prstGeom prst="rect">
            <a:avLst/>
          </a:prstGeom>
        </p:spPr>
        <p:txBody>
          <a:bodyPr vert="horz" lIns="91430" tIns="45718" rIns="91430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86"/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286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607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40" r:id="rId1"/>
    <p:sldLayoutId id="2147484641" r:id="rId2"/>
    <p:sldLayoutId id="2147484642" r:id="rId3"/>
    <p:sldLayoutId id="2147484643" r:id="rId4"/>
    <p:sldLayoutId id="2147484644" r:id="rId5"/>
    <p:sldLayoutId id="2147484645" r:id="rId6"/>
    <p:sldLayoutId id="2147484646" r:id="rId7"/>
    <p:sldLayoutId id="2147484647" r:id="rId8"/>
    <p:sldLayoutId id="2147484648" r:id="rId9"/>
    <p:sldLayoutId id="2147484649" r:id="rId10"/>
    <p:sldLayoutId id="2147484650" r:id="rId11"/>
  </p:sldLayoutIdLst>
  <p:txStyles>
    <p:titleStyle>
      <a:lvl1pPr algn="l" defTabSz="914286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3" indent="-228573" algn="l" defTabSz="914286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18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58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00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43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86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30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73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18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3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6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0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3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8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58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3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=""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5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2024-11-17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50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5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32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24" r:id="rId1"/>
    <p:sldLayoutId id="2147484725" r:id="rId2"/>
    <p:sldLayoutId id="2147484726" r:id="rId3"/>
    <p:sldLayoutId id="2147484727" r:id="rId4"/>
    <p:sldLayoutId id="2147484728" r:id="rId5"/>
    <p:sldLayoutId id="2147484729" r:id="rId6"/>
    <p:sldLayoutId id="2147484730" r:id="rId7"/>
    <p:sldLayoutId id="2147484731" r:id="rId8"/>
    <p:sldLayoutId id="2147484732" r:id="rId9"/>
    <p:sldLayoutId id="2147484733" r:id="rId10"/>
    <p:sldLayoutId id="2147484734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29C6566C-F89E-49F6-9CD0-89D88232A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0" y="-28996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B977BE-39D4-424D-9B94-8600A9393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73741"/>
            <a:ext cx="3048000" cy="317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278" tIns="45674" rIns="91278" bIns="45674">
            <a:spAutoFit/>
          </a:bodyPr>
          <a:lstStyle/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현대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00B05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어린이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초등부</a:t>
            </a:r>
            <a:endParaRPr lang="en-US" altLang="ko-KR" sz="4000" b="1" dirty="0"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3DC3159F-B08C-40BF-8DAD-492ED240B22D}"/>
              </a:ext>
            </a:extLst>
          </p:cNvPr>
          <p:cNvSpPr/>
          <p:nvPr/>
        </p:nvSpPr>
        <p:spPr>
          <a:xfrm>
            <a:off x="10656168" y="6108924"/>
            <a:ext cx="153583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  <p:sp>
        <p:nvSpPr>
          <p:cNvPr id="2" name="타원 1">
            <a:extLst>
              <a:ext uri="{FF2B5EF4-FFF2-40B4-BE49-F238E27FC236}">
                <a16:creationId xmlns:a16="http://schemas.microsoft.com/office/drawing/2014/main" xmlns="" id="{1D549BC5-55F7-4640-9D7F-ED52D7C20B94}"/>
              </a:ext>
            </a:extLst>
          </p:cNvPr>
          <p:cNvSpPr/>
          <p:nvPr/>
        </p:nvSpPr>
        <p:spPr>
          <a:xfrm>
            <a:off x="8381823" y="795628"/>
            <a:ext cx="2664296" cy="2376264"/>
          </a:xfrm>
          <a:prstGeom prst="ellipse">
            <a:avLst/>
          </a:prstGeom>
          <a:solidFill>
            <a:srgbClr val="99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E644366-9A3B-4ECC-A5E8-625A37F3438B}"/>
              </a:ext>
            </a:extLst>
          </p:cNvPr>
          <p:cNvSpPr txBox="1"/>
          <p:nvPr/>
        </p:nvSpPr>
        <p:spPr>
          <a:xfrm>
            <a:off x="8285631" y="1052739"/>
            <a:ext cx="3079520" cy="1862028"/>
          </a:xfrm>
          <a:prstGeom prst="rect">
            <a:avLst/>
          </a:prstGeom>
          <a:noFill/>
        </p:spPr>
        <p:txBody>
          <a:bodyPr wrap="none" lIns="91356" tIns="45710" rIns="91356" bIns="45710" rtlCol="0">
            <a:spAutoFit/>
          </a:bodyPr>
          <a:lstStyle/>
          <a:p>
            <a:r>
              <a:rPr lang="ko-KR" altLang="en-US" sz="11500" b="1" dirty="0" err="1">
                <a:solidFill>
                  <a:srgbClr val="FFFF00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샬롬</a:t>
            </a:r>
            <a:endParaRPr lang="ko-KR" altLang="en-US" sz="11500" b="1" dirty="0">
              <a:solidFill>
                <a:srgbClr val="FFFF00"/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8459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3003859-3858-975B-B98A-481A528715B3}"/>
              </a:ext>
            </a:extLst>
          </p:cNvPr>
          <p:cNvSpPr txBox="1"/>
          <p:nvPr/>
        </p:nvSpPr>
        <p:spPr>
          <a:xfrm>
            <a:off x="1502435" y="1520625"/>
            <a:ext cx="9187130" cy="381675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 defTabSz="914286">
              <a:lnSpc>
                <a:spcPts val="7500"/>
              </a:lnSpc>
            </a:pPr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온 땅이여 주님을 찬양하여라</a:t>
            </a:r>
          </a:p>
          <a:p>
            <a:pPr algn="ctr" defTabSz="914286">
              <a:lnSpc>
                <a:spcPts val="7500"/>
              </a:lnSpc>
            </a:pPr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그의 이름 영광을 찬양하여라</a:t>
            </a:r>
          </a:p>
          <a:p>
            <a:pPr algn="ctr" defTabSz="914286">
              <a:lnSpc>
                <a:spcPts val="7500"/>
              </a:lnSpc>
            </a:pPr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온 땅이여 주님을 경배하여라</a:t>
            </a:r>
          </a:p>
          <a:p>
            <a:pPr algn="ctr" defTabSz="914286">
              <a:lnSpc>
                <a:spcPts val="7500"/>
              </a:lnSpc>
            </a:pPr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주의 크신 이름을 노래하여라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3093" y="204107"/>
            <a:ext cx="2049236" cy="67710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온 땅이여 주님을</a:t>
            </a:r>
            <a:endParaRPr lang="en-US" altLang="ko-KR" b="1" dirty="0" smtClean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309494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3003859-3858-975B-B98A-481A528715B3}"/>
              </a:ext>
            </a:extLst>
          </p:cNvPr>
          <p:cNvSpPr txBox="1"/>
          <p:nvPr/>
        </p:nvSpPr>
        <p:spPr>
          <a:xfrm>
            <a:off x="1617851" y="2482426"/>
            <a:ext cx="8956298" cy="189314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 defTabSz="914286">
              <a:lnSpc>
                <a:spcPts val="7500"/>
              </a:lnSpc>
            </a:pPr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세상을 만드시고 다스리시는</a:t>
            </a:r>
          </a:p>
          <a:p>
            <a:pPr algn="ctr" defTabSz="914286">
              <a:lnSpc>
                <a:spcPts val="7500"/>
              </a:lnSpc>
            </a:pPr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그분은 여호와 나의 하나님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89857" y="387540"/>
            <a:ext cx="2212522" cy="3847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온 땅이여 주님을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41132833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3003859-3858-975B-B98A-481A528715B3}"/>
              </a:ext>
            </a:extLst>
          </p:cNvPr>
          <p:cNvSpPr txBox="1"/>
          <p:nvPr/>
        </p:nvSpPr>
        <p:spPr>
          <a:xfrm>
            <a:off x="1502435" y="1720840"/>
            <a:ext cx="9187130" cy="341632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춤을 추고 노래하네 </a:t>
            </a:r>
            <a:endParaRPr lang="en-US" altLang="ko-KR" sz="54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손뼉 치며 하나님을 찬양해</a:t>
            </a:r>
          </a:p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나의 구원 나의 기쁨 </a:t>
            </a:r>
            <a:endParaRPr lang="en-US" altLang="ko-KR" sz="54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나의 소망 하나님만 예배하네</a:t>
            </a:r>
            <a:endParaRPr lang="en-US" altLang="ko-KR" sz="54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1064" y="228600"/>
            <a:ext cx="2457450" cy="3847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온 땅이여 주님을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17733087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3003859-3858-975B-B98A-481A528715B3}"/>
              </a:ext>
            </a:extLst>
          </p:cNvPr>
          <p:cNvSpPr txBox="1"/>
          <p:nvPr/>
        </p:nvSpPr>
        <p:spPr>
          <a:xfrm>
            <a:off x="1502435" y="2482426"/>
            <a:ext cx="9187131" cy="1754326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세상을 사랑하사 아들을 주신</a:t>
            </a:r>
          </a:p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그분은 여호와 나의 하나님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0436" y="97971"/>
            <a:ext cx="2816678" cy="3847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온 땅이여 주님을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37310346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3003859-3858-975B-B98A-481A528715B3}"/>
              </a:ext>
            </a:extLst>
          </p:cNvPr>
          <p:cNvSpPr txBox="1"/>
          <p:nvPr/>
        </p:nvSpPr>
        <p:spPr>
          <a:xfrm>
            <a:off x="1502435" y="1720840"/>
            <a:ext cx="9187130" cy="341632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춤을 추고 노래하네 </a:t>
            </a:r>
            <a:endParaRPr lang="en-US" altLang="ko-KR" sz="54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손뼉 치며 하나님을 찬양해</a:t>
            </a:r>
          </a:p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나의 구원 나의 기쁨 </a:t>
            </a:r>
            <a:endParaRPr lang="en-US" altLang="ko-KR" sz="54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나의 소망 하나님만 예배하네</a:t>
            </a:r>
            <a:endParaRPr lang="en-US" altLang="ko-KR" sz="54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2271" y="163286"/>
            <a:ext cx="2237015" cy="3847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온 땅이여 주님을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10256641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3003859-3858-975B-B98A-481A528715B3}"/>
              </a:ext>
            </a:extLst>
          </p:cNvPr>
          <p:cNvSpPr txBox="1"/>
          <p:nvPr/>
        </p:nvSpPr>
        <p:spPr>
          <a:xfrm>
            <a:off x="1848683" y="1305341"/>
            <a:ext cx="8494633" cy="424731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너는 시냇가에 심은 나무라</a:t>
            </a:r>
            <a:b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</a:br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하나님의 사랑 안에</a:t>
            </a:r>
            <a:endParaRPr lang="en-US" altLang="ko-KR" sz="54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믿음뿌리 내리고</a:t>
            </a:r>
            <a:b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</a:br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주의 뜻대로 주의 뜻대로</a:t>
            </a:r>
            <a:b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</a:br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항상 살리라</a:t>
            </a:r>
            <a:endParaRPr lang="en-US" altLang="ko-KR" sz="54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437720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3003859-3858-975B-B98A-481A528715B3}"/>
              </a:ext>
            </a:extLst>
          </p:cNvPr>
          <p:cNvSpPr txBox="1"/>
          <p:nvPr/>
        </p:nvSpPr>
        <p:spPr>
          <a:xfrm>
            <a:off x="579105" y="1305341"/>
            <a:ext cx="11033790" cy="424731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주의 시절을 좇아 구원 열매 맺으면</a:t>
            </a:r>
            <a:b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</a:br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주의 영화로운 빛</a:t>
            </a:r>
            <a:endParaRPr lang="en-US" altLang="ko-KR" sz="54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너를 </a:t>
            </a:r>
            <a:r>
              <a:rPr lang="ko-KR" altLang="en-US" sz="5400" dirty="0" err="1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보호하리니</a:t>
            </a:r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/>
            </a:r>
            <a:b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</a:br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주의 뜻대로 주의 뜻대로</a:t>
            </a:r>
            <a:endParaRPr lang="en-US" altLang="ko-KR" sz="54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항상 살리라</a:t>
            </a:r>
            <a:endParaRPr lang="en-US" altLang="ko-KR" sz="54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062704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847528" y="260648"/>
            <a:ext cx="8229600" cy="970368"/>
          </a:xfrm>
          <a:prstGeom prst="rect">
            <a:avLst/>
          </a:prstGeom>
        </p:spPr>
        <p:txBody>
          <a:bodyPr vert="horz" lIns="91306" tIns="45682" rIns="91306" bIns="45682" anchor="b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defTabSz="913946">
              <a:defRPr/>
            </a:pPr>
            <a:r>
              <a:rPr lang="en-US" altLang="ko-KR" sz="4000" dirty="0">
                <a:latin typeface="HY헤드라인M"/>
                <a:ea typeface="HY헤드라인M"/>
              </a:rPr>
              <a:t>2024</a:t>
            </a:r>
            <a:r>
              <a:rPr lang="ko-KR" altLang="en-US" sz="4000" dirty="0">
                <a:latin typeface="HY헤드라인M"/>
                <a:ea typeface="HY헤드라인M"/>
              </a:rPr>
              <a:t>년  </a:t>
            </a:r>
            <a:r>
              <a:rPr lang="en-US" altLang="ko-KR" sz="4000" dirty="0" smtClean="0">
                <a:latin typeface="HY헤드라인M"/>
                <a:ea typeface="HY헤드라인M"/>
              </a:rPr>
              <a:t>11</a:t>
            </a:r>
            <a:r>
              <a:rPr lang="ko-KR" altLang="en-US" sz="4000" dirty="0" smtClean="0">
                <a:latin typeface="HY헤드라인M"/>
                <a:ea typeface="HY헤드라인M"/>
              </a:rPr>
              <a:t>월 </a:t>
            </a:r>
            <a:r>
              <a:rPr lang="en-US" altLang="ko-KR" sz="4000" dirty="0" smtClean="0">
                <a:latin typeface="HY헤드라인M"/>
                <a:ea typeface="HY헤드라인M"/>
              </a:rPr>
              <a:t>17</a:t>
            </a:r>
            <a:r>
              <a:rPr lang="ko-KR" altLang="en-US" sz="4000" dirty="0" smtClean="0">
                <a:latin typeface="HY헤드라인M"/>
                <a:ea typeface="HY헤드라인M"/>
              </a:rPr>
              <a:t>일    </a:t>
            </a:r>
            <a:r>
              <a:rPr lang="ko-KR" altLang="en-US" sz="4000" dirty="0">
                <a:latin typeface="HY헤드라인M"/>
                <a:ea typeface="HY헤드라인M"/>
              </a:rPr>
              <a:t>어린이 예배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136" y="2237136"/>
            <a:ext cx="11987281" cy="227747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306" tIns="45682" rIns="91306" bIns="45682">
            <a:sp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7100" b="1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오늘은 </a:t>
            </a:r>
            <a:r>
              <a:rPr kumimoji="1" lang="ko-KR" altLang="en-US" sz="71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성령강림 후 </a:t>
            </a:r>
            <a:endParaRPr kumimoji="1" lang="en-US" altLang="ko-KR" sz="7100" b="1" dirty="0" smtClean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71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스물 </a:t>
            </a:r>
            <a:r>
              <a:rPr kumimoji="1" lang="ko-KR" altLang="en-US" sz="7100" b="1" dirty="0" err="1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여섯번째</a:t>
            </a:r>
            <a:r>
              <a:rPr kumimoji="1" lang="ko-KR" altLang="en-US" sz="71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 주일입니다</a:t>
            </a:r>
            <a:endParaRPr kumimoji="1" lang="ko-KR" altLang="en-US" sz="7100" b="1" dirty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</p:txBody>
      </p:sp>
    </p:spTree>
    <p:extLst>
      <p:ext uri="{BB962C8B-B14F-4D97-AF65-F5344CB8AC3E}">
        <p14:creationId xmlns:p14="http://schemas.microsoft.com/office/powerpoint/2010/main" val="28352896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믿사오니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2093654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Autofit/>
          </a:bodyPr>
          <a:lstStyle/>
          <a:p>
            <a:pPr algn="ctr" defTabSz="913437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빌라도에게 고난을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309492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그림 5122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988561" y="0"/>
            <a:ext cx="10214883" cy="6858000"/>
          </a:xfrm>
          <a:prstGeom prst="rect">
            <a:avLst/>
          </a:prstGeom>
        </p:spPr>
      </p:pic>
      <p:sp>
        <p:nvSpPr>
          <p:cNvPr id="5124" name="TextBox 1"/>
          <p:cNvSpPr txBox="1"/>
          <p:nvPr/>
        </p:nvSpPr>
        <p:spPr>
          <a:xfrm>
            <a:off x="2282104" y="295836"/>
            <a:ext cx="7104789" cy="1446551"/>
          </a:xfrm>
          <a:prstGeom prst="rect">
            <a:avLst/>
          </a:prstGeom>
          <a:noFill/>
        </p:spPr>
        <p:txBody>
          <a:bodyPr wrap="square" lIns="91400" tIns="45718" rIns="91400" bIns="45718">
            <a:spAutoFit/>
          </a:bodyPr>
          <a:lstStyle/>
          <a:p>
            <a:pPr algn="ctr">
              <a:defRPr/>
            </a:pPr>
            <a:r>
              <a:rPr lang="ko-KR" altLang="en-US" sz="8800">
                <a:solidFill>
                  <a:prstClr val="black"/>
                </a:solidFill>
                <a:latin typeface="HY엽서M"/>
                <a:ea typeface="HY엽서M"/>
              </a:rPr>
              <a:t>찬양해요</a:t>
            </a:r>
            <a:r>
              <a:rPr lang="en-US" altLang="ko-KR" sz="8800">
                <a:solidFill>
                  <a:prstClr val="black"/>
                </a:solidFill>
                <a:latin typeface="HY엽서M"/>
                <a:ea typeface="HY엽서M"/>
              </a:rPr>
              <a:t>~</a:t>
            </a:r>
            <a:endParaRPr lang="ko-KR" altLang="en-US" sz="8800">
              <a:solidFill>
                <a:prstClr val="black"/>
              </a:solidFill>
              <a:latin typeface="HY엽서M"/>
              <a:ea typeface="HY엽서M"/>
            </a:endParaRPr>
          </a:p>
        </p:txBody>
      </p:sp>
    </p:spTree>
    <p:extLst>
      <p:ext uri="{BB962C8B-B14F-4D97-AF65-F5344CB8AC3E}">
        <p14:creationId xmlns:p14="http://schemas.microsoft.com/office/powerpoint/2010/main" val="24665035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오르사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24619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Autofit/>
          </a:bodyPr>
          <a:lstStyle/>
          <a:p>
            <a:pPr algn="ctr" defTabSz="913437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944029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3003859-3858-975B-B98A-481A528715B3}"/>
              </a:ext>
            </a:extLst>
          </p:cNvPr>
          <p:cNvSpPr txBox="1"/>
          <p:nvPr/>
        </p:nvSpPr>
        <p:spPr>
          <a:xfrm>
            <a:off x="690985" y="1787034"/>
            <a:ext cx="10597774" cy="3293209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 defTabSz="914286"/>
            <a:r>
              <a:rPr lang="ko-KR" altLang="en-US" sz="4200" dirty="0" smtClean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나의 가장 낮은 마음 주님께서 기뻐하시고</a:t>
            </a:r>
            <a:endParaRPr lang="en-US" altLang="ko-KR" sz="4200" dirty="0" smtClean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/>
            <a:r>
              <a:rPr lang="ko-KR" altLang="en-US" sz="4200" dirty="0" smtClean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작은 일에 큰 기쁨을 느끼게 하시는 도다</a:t>
            </a:r>
            <a:endParaRPr lang="en-US" altLang="ko-KR" sz="4200" dirty="0" smtClean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/>
            <a:r>
              <a:rPr lang="ko-KR" altLang="en-US" sz="42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내가 지쳐 무력할 때 주님 내게 힘이 되시고</a:t>
            </a:r>
          </a:p>
          <a:p>
            <a:pPr algn="ctr" defTabSz="914286"/>
            <a:r>
              <a:rPr lang="ko-KR" altLang="en-US" sz="42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아름다운 하늘나라 내 맘에 주시는 도다</a:t>
            </a:r>
          </a:p>
          <a:p>
            <a:pPr algn="ctr" defTabSz="914286"/>
            <a:endParaRPr lang="en-US" altLang="ko-KR" sz="40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310243"/>
            <a:ext cx="2922814" cy="3847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나의 가장 낮은 마음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5836646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3003859-3858-975B-B98A-481A528715B3}"/>
              </a:ext>
            </a:extLst>
          </p:cNvPr>
          <p:cNvSpPr txBox="1"/>
          <p:nvPr/>
        </p:nvSpPr>
        <p:spPr>
          <a:xfrm>
            <a:off x="1066431" y="1558435"/>
            <a:ext cx="10059165" cy="393954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 defTabSz="914286"/>
            <a:r>
              <a:rPr lang="ko-KR" altLang="en-US" sz="4200" dirty="0" smtClean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우리에게 축복하신 하나님 사랑</a:t>
            </a:r>
            <a:endParaRPr lang="en-US" altLang="ko-KR" sz="4200" dirty="0" smtClean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/>
            <a:r>
              <a:rPr lang="ko-KR" altLang="en-US" sz="4200" dirty="0" smtClean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낮은 자를 높여주시고 아름다운 하늘나라</a:t>
            </a:r>
            <a:endParaRPr lang="en-US" altLang="ko-KR" sz="4200" dirty="0" smtClean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/>
            <a:r>
              <a:rPr lang="ko-KR" altLang="en-US" sz="4200" dirty="0" smtClean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허락하시고 내 모든 것 예비하시네</a:t>
            </a:r>
            <a:endParaRPr lang="en-US" altLang="ko-KR" sz="4200" dirty="0" smtClean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/>
            <a:r>
              <a:rPr lang="ko-KR" altLang="en-US" sz="42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찬양함에 기쁨을 감사함에 평안을</a:t>
            </a:r>
          </a:p>
          <a:p>
            <a:pPr algn="ctr" defTabSz="914286"/>
            <a:r>
              <a:rPr lang="ko-KR" altLang="en-US" sz="42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간구함에 하나님 알도록 하셨네</a:t>
            </a:r>
          </a:p>
          <a:p>
            <a:pPr algn="ctr" defTabSz="914286"/>
            <a:endParaRPr lang="en-US" altLang="ko-KR" sz="40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310243"/>
            <a:ext cx="2922814" cy="3847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prstClr val="black"/>
                </a:solidFill>
              </a:rPr>
              <a:t>나의 가장 낮은 마음</a:t>
            </a:r>
            <a:endParaRPr lang="ko-KR" altLang="en-US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15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3003859-3858-975B-B98A-481A528715B3}"/>
              </a:ext>
            </a:extLst>
          </p:cNvPr>
          <p:cNvSpPr txBox="1"/>
          <p:nvPr/>
        </p:nvSpPr>
        <p:spPr>
          <a:xfrm>
            <a:off x="1964113" y="1558435"/>
            <a:ext cx="8263801" cy="2646878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 defTabSz="914286"/>
            <a:endParaRPr lang="en-US" altLang="ko-KR" sz="4200" dirty="0" smtClean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/>
            <a:r>
              <a:rPr lang="ko-KR" altLang="en-US" sz="42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찬양함에 기쁨을 감사함에 평안을</a:t>
            </a:r>
          </a:p>
          <a:p>
            <a:pPr algn="ctr" defTabSz="914286"/>
            <a:r>
              <a:rPr lang="ko-KR" altLang="en-US" sz="42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간구함에 하나님 알도록 하셨네</a:t>
            </a:r>
          </a:p>
          <a:p>
            <a:pPr algn="ctr" defTabSz="914286"/>
            <a:endParaRPr lang="en-US" altLang="ko-KR" sz="40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310243"/>
            <a:ext cx="2922814" cy="3847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prstClr val="black"/>
                </a:solidFill>
              </a:rPr>
              <a:t>나의 가장 낮은 마음</a:t>
            </a:r>
            <a:endParaRPr lang="ko-KR" altLang="en-US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1495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xmlns:dsp="http://schemas.microsoft.com/office/drawing/2008/diagram" xmlns:dgm="http://schemas.openxmlformats.org/drawingml/2006/diagram" xmlns:c="http://schemas.openxmlformats.org/drawingml/2006/chart" xmlns="" id="{3786C7E7-C834-41EC-BE33-EB9484CDBA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23" y="-4712"/>
            <a:ext cx="12191980" cy="68579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66" tIns="45710" rIns="9136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대표기도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79576" y="5006800"/>
            <a:ext cx="7848872" cy="1308030"/>
          </a:xfrm>
          <a:prstGeom prst="rect">
            <a:avLst/>
          </a:prstGeom>
          <a:noFill/>
        </p:spPr>
        <p:txBody>
          <a:bodyPr wrap="square" lIns="91366" tIns="45710" rIns="91366" bIns="45710">
            <a:spAutoFit/>
          </a:bodyPr>
          <a:lstStyle/>
          <a:p>
            <a:pPr lvl="0" algn="ctr">
              <a:defRPr/>
            </a:pPr>
            <a:r>
              <a:rPr lang="ko-KR" altLang="en-US" sz="7900" b="1" dirty="0" smtClean="0">
                <a:solidFill>
                  <a:prstClr val="white"/>
                </a:solidFill>
                <a:latin typeface="HY중고딕"/>
                <a:ea typeface="HY중고딕"/>
              </a:rPr>
              <a:t>최은서 어린이</a:t>
            </a:r>
            <a:endParaRPr lang="ko-KR" altLang="en-US" sz="7900" b="1" dirty="0">
              <a:solidFill>
                <a:prstClr val="white"/>
              </a:solidFill>
              <a:latin typeface="HY중고딕"/>
              <a:ea typeface="HY중고딕"/>
            </a:endParaRPr>
          </a:p>
        </p:txBody>
      </p:sp>
    </p:spTree>
    <p:extLst>
      <p:ext uri="{BB962C8B-B14F-4D97-AF65-F5344CB8AC3E}">
        <p14:creationId xmlns:p14="http://schemas.microsoft.com/office/powerpoint/2010/main" val="145972742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67504" y="106135"/>
            <a:ext cx="12212276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40986" y="1939789"/>
            <a:ext cx="7848872" cy="3062357"/>
          </a:xfrm>
          <a:prstGeom prst="rect">
            <a:avLst/>
          </a:prstGeom>
          <a:noFill/>
        </p:spPr>
        <p:txBody>
          <a:bodyPr wrap="square" lIns="91354" tIns="45710" rIns="91354" bIns="45710">
            <a:spAutoFit/>
          </a:bodyPr>
          <a:lstStyle/>
          <a:p>
            <a:pPr lvl="0" algn="ctr">
              <a:defRPr/>
            </a:pPr>
            <a:r>
              <a:rPr lang="ko-KR" altLang="en-US" sz="6000" b="1" dirty="0">
                <a:solidFill>
                  <a:prstClr val="black"/>
                </a:solidFill>
                <a:latin typeface="HY중고딕"/>
                <a:ea typeface="HY중고딕"/>
              </a:rPr>
              <a:t>성경봉독</a:t>
            </a:r>
          </a:p>
          <a:p>
            <a:pPr lvl="0" algn="ctr">
              <a:defRPr/>
            </a:pPr>
            <a:endParaRPr lang="ko-KR" altLang="en-US" sz="6700" b="1" dirty="0">
              <a:solidFill>
                <a:prstClr val="black"/>
              </a:solidFill>
              <a:latin typeface="HY중고딕"/>
              <a:ea typeface="HY중고딕"/>
            </a:endParaRPr>
          </a:p>
          <a:p>
            <a:pPr lvl="0" algn="ctr">
              <a:defRPr/>
            </a:pPr>
            <a:r>
              <a:rPr lang="ko-KR" altLang="en-US" sz="6000" b="1" dirty="0" err="1" smtClean="0">
                <a:solidFill>
                  <a:prstClr val="black"/>
                </a:solidFill>
                <a:latin typeface="HY중고딕"/>
                <a:ea typeface="HY중고딕"/>
              </a:rPr>
              <a:t>열왕기하</a:t>
            </a:r>
            <a:r>
              <a:rPr lang="ko-KR" altLang="en-US" sz="6000" b="1" dirty="0" smtClean="0">
                <a:solidFill>
                  <a:prstClr val="black"/>
                </a:solidFill>
                <a:latin typeface="HY중고딕"/>
                <a:ea typeface="HY중고딕"/>
              </a:rPr>
              <a:t> </a:t>
            </a:r>
            <a:r>
              <a:rPr lang="en-US" altLang="ko-KR" sz="6000" b="1" dirty="0" smtClean="0">
                <a:solidFill>
                  <a:prstClr val="black"/>
                </a:solidFill>
                <a:latin typeface="HY중고딕"/>
                <a:ea typeface="HY중고딕"/>
              </a:rPr>
              <a:t>23</a:t>
            </a:r>
            <a:r>
              <a:rPr lang="ko-KR" altLang="en-US" sz="6000" b="1" dirty="0" smtClean="0">
                <a:solidFill>
                  <a:prstClr val="black"/>
                </a:solidFill>
                <a:latin typeface="HY중고딕"/>
                <a:ea typeface="HY중고딕"/>
              </a:rPr>
              <a:t>장 </a:t>
            </a:r>
            <a:r>
              <a:rPr lang="en-US" altLang="ko-KR" sz="6000" b="1" dirty="0" smtClean="0">
                <a:solidFill>
                  <a:prstClr val="black"/>
                </a:solidFill>
                <a:latin typeface="HY중고딕"/>
                <a:ea typeface="HY중고딕"/>
              </a:rPr>
              <a:t>3</a:t>
            </a:r>
            <a:r>
              <a:rPr lang="ko-KR" altLang="en-US" sz="6000" b="1" dirty="0" smtClean="0">
                <a:solidFill>
                  <a:prstClr val="black"/>
                </a:solidFill>
                <a:latin typeface="HY중고딕"/>
                <a:ea typeface="HY중고딕"/>
              </a:rPr>
              <a:t>절</a:t>
            </a:r>
            <a:endParaRPr lang="ko-KR" altLang="en-US" sz="6000" b="1" dirty="0">
              <a:solidFill>
                <a:prstClr val="black"/>
              </a:solidFill>
              <a:latin typeface="HY중고딕"/>
              <a:ea typeface="HY중고딕"/>
            </a:endParaRPr>
          </a:p>
        </p:txBody>
      </p:sp>
    </p:spTree>
    <p:extLst>
      <p:ext uri="{BB962C8B-B14F-4D97-AF65-F5344CB8AC3E}">
        <p14:creationId xmlns:p14="http://schemas.microsoft.com/office/powerpoint/2010/main" val="295797396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524001" y="1859495"/>
            <a:ext cx="8676456" cy="933500"/>
          </a:xfrm>
          <a:prstGeom prst="rect">
            <a:avLst/>
          </a:prstGeom>
        </p:spPr>
        <p:txBody>
          <a:bodyPr wrap="square" lIns="91278" tIns="45674" rIns="91278" bIns="45674">
            <a:spAutoFit/>
          </a:bodyPr>
          <a:lstStyle/>
          <a:p>
            <a:pPr lvl="0">
              <a:defRPr/>
            </a:pPr>
            <a:r>
              <a:rPr lang="en-US" altLang="ko-KR" sz="5500" b="1">
                <a:solidFill>
                  <a:prstClr val="black"/>
                </a:solidFill>
              </a:rPr>
              <a:t> </a:t>
            </a:r>
            <a:endParaRPr lang="ko-KR" altLang="en-US" sz="5500">
              <a:solidFill>
                <a:prstClr val="black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24000" y="1410519"/>
            <a:ext cx="9144000" cy="1384903"/>
          </a:xfrm>
          <a:prstGeom prst="rect">
            <a:avLst/>
          </a:prstGeom>
        </p:spPr>
        <p:txBody>
          <a:bodyPr wrap="square" lIns="91278" tIns="45674" rIns="91278" bIns="45674">
            <a:spAutoFit/>
          </a:bodyPr>
          <a:lstStyle/>
          <a:p>
            <a:pPr lvl="0">
              <a:defRPr/>
            </a:pPr>
            <a:endParaRPr lang="ko-KR" altLang="en-US" sz="6500">
              <a:solidFill>
                <a:prstClr val="black"/>
              </a:solidFill>
            </a:endParaRPr>
          </a:p>
          <a:p>
            <a:pPr lvl="0">
              <a:defRPr/>
            </a:pPr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079" y="599272"/>
            <a:ext cx="10825844" cy="938698"/>
          </a:xfrm>
          <a:prstGeom prst="rect">
            <a:avLst/>
          </a:prstGeom>
          <a:noFill/>
        </p:spPr>
        <p:txBody>
          <a:bodyPr vert="horz" wrap="square" lIns="91354" tIns="45710" rIns="91354" bIns="45710" anchor="t">
            <a:spAutoFit/>
          </a:bodyPr>
          <a:lstStyle/>
          <a:p>
            <a:pPr lvl="0">
              <a:defRPr/>
            </a:pPr>
            <a:r>
              <a:rPr lang="ko-KR" altLang="en-US" sz="5500" b="1" dirty="0">
                <a:solidFill>
                  <a:srgbClr val="000000"/>
                </a:solidFill>
              </a:rPr>
              <a:t> </a:t>
            </a:r>
            <a:r>
              <a:rPr lang="ko-KR" altLang="en-US" sz="5000" b="1" dirty="0">
                <a:solidFill>
                  <a:srgbClr val="000000"/>
                </a:solidFill>
              </a:rPr>
              <a:t>성경봉독</a:t>
            </a:r>
            <a:r>
              <a:rPr lang="en-US" altLang="ko-KR" sz="5000" b="1" dirty="0">
                <a:solidFill>
                  <a:srgbClr val="000000"/>
                </a:solidFill>
              </a:rPr>
              <a:t>-</a:t>
            </a:r>
            <a:r>
              <a:rPr lang="ko-KR" altLang="en-US" sz="5000" b="1" dirty="0">
                <a:solidFill>
                  <a:srgbClr val="000000"/>
                </a:solidFill>
              </a:rPr>
              <a:t> </a:t>
            </a:r>
            <a:r>
              <a:rPr lang="ko-KR" altLang="en-US" sz="5000" b="1" dirty="0" err="1" smtClean="0">
                <a:solidFill>
                  <a:srgbClr val="000000"/>
                </a:solidFill>
              </a:rPr>
              <a:t>열왕기하</a:t>
            </a:r>
            <a:r>
              <a:rPr lang="ko-KR" altLang="en-US" sz="5000" b="1" dirty="0" smtClean="0">
                <a:solidFill>
                  <a:srgbClr val="000000"/>
                </a:solidFill>
              </a:rPr>
              <a:t> </a:t>
            </a:r>
            <a:r>
              <a:rPr lang="en-US" altLang="ko-KR" sz="5000" b="1" dirty="0" smtClean="0">
                <a:solidFill>
                  <a:srgbClr val="000000"/>
                </a:solidFill>
              </a:rPr>
              <a:t>23</a:t>
            </a:r>
            <a:r>
              <a:rPr lang="ko-KR" altLang="en-US" sz="5000" b="1" dirty="0" smtClean="0">
                <a:solidFill>
                  <a:srgbClr val="000000"/>
                </a:solidFill>
              </a:rPr>
              <a:t>장</a:t>
            </a:r>
            <a:endParaRPr lang="ko-KR" altLang="en-US" sz="5000" b="1" dirty="0">
              <a:solidFill>
                <a:srgbClr val="000000"/>
              </a:solidFill>
            </a:endParaRPr>
          </a:p>
        </p:txBody>
      </p:sp>
      <p:sp>
        <p:nvSpPr>
          <p:cNvPr id="11" name="가로 글상자 10"/>
          <p:cNvSpPr txBox="1"/>
          <p:nvPr/>
        </p:nvSpPr>
        <p:spPr>
          <a:xfrm>
            <a:off x="683079" y="1537970"/>
            <a:ext cx="11113784" cy="4524311"/>
          </a:xfrm>
          <a:prstGeom prst="rect">
            <a:avLst/>
          </a:prstGeom>
        </p:spPr>
        <p:txBody>
          <a:bodyPr vert="horz" wrap="square" lIns="91400" tIns="45718" rIns="91400" bIns="45718" anchor="t">
            <a:spAutoFit/>
          </a:bodyPr>
          <a:lstStyle/>
          <a:p>
            <a:pPr lvl="0">
              <a:defRPr/>
            </a:pPr>
            <a:r>
              <a:rPr lang="en-US" altLang="ko-KR" sz="4800" b="1" dirty="0" smtClean="0"/>
              <a:t>3 </a:t>
            </a:r>
            <a:r>
              <a:rPr lang="ko-KR" altLang="en-US" sz="4800" b="1" dirty="0" smtClean="0"/>
              <a:t>왕이 단 위에 서서 여호와 앞에서 언약을 세우되 마음을 다하고 뜻을 다하여 여호와께 순종하고 그의 계명과 법도와 </a:t>
            </a:r>
            <a:r>
              <a:rPr lang="ko-KR" altLang="en-US" sz="4800" b="1" dirty="0" err="1" smtClean="0"/>
              <a:t>율례를</a:t>
            </a:r>
            <a:r>
              <a:rPr lang="ko-KR" altLang="en-US" sz="4800" b="1" dirty="0" smtClean="0"/>
              <a:t> 지켜 이 책에 기록된 이 언약</a:t>
            </a:r>
            <a:endParaRPr lang="en-US" altLang="ko-KR" sz="4800" b="1" dirty="0" smtClean="0"/>
          </a:p>
          <a:p>
            <a:pPr lvl="0">
              <a:defRPr/>
            </a:pPr>
            <a:r>
              <a:rPr lang="ko-KR" altLang="en-US" sz="4800" b="1" dirty="0" smtClean="0"/>
              <a:t>의 말씀을 이루게 하리라 하매 백성</a:t>
            </a:r>
            <a:endParaRPr lang="en-US" altLang="ko-KR" sz="4800" b="1" dirty="0" smtClean="0"/>
          </a:p>
          <a:p>
            <a:pPr lvl="0">
              <a:defRPr/>
            </a:pPr>
            <a:r>
              <a:rPr lang="ko-KR" altLang="en-US" sz="4800" b="1" dirty="0" smtClean="0"/>
              <a:t>이 다 그 언약을 따르기로 하니라</a:t>
            </a:r>
            <a:endParaRPr lang="ko-KR" alt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78717266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-54244" y="-82725"/>
            <a:ext cx="12192000" cy="73894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11193" y="1685934"/>
            <a:ext cx="7848873" cy="450890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vert="horz" wrap="square" lIns="91354" tIns="45710" rIns="91354" bIns="45710" anchor="t">
            <a:spAutoFit/>
          </a:bodyPr>
          <a:lstStyle/>
          <a:p>
            <a:pPr lvl="0" algn="ctr">
              <a:buNone/>
              <a:defRPr/>
            </a:pPr>
            <a:r>
              <a:rPr lang="ko-KR" altLang="en-US" sz="6000" b="1" dirty="0" smtClean="0">
                <a:solidFill>
                  <a:prstClr val="black"/>
                </a:solidFill>
                <a:latin typeface="HY그래픽M"/>
                <a:ea typeface="HY그래픽M"/>
              </a:rPr>
              <a:t>설교</a:t>
            </a:r>
            <a:endParaRPr lang="en-US" altLang="ko-KR" sz="6000" b="1" dirty="0" smtClean="0">
              <a:solidFill>
                <a:prstClr val="black"/>
              </a:solidFill>
              <a:latin typeface="HY그래픽M"/>
              <a:ea typeface="HY그래픽M"/>
            </a:endParaRPr>
          </a:p>
          <a:p>
            <a:pPr lvl="0" algn="ctr">
              <a:buNone/>
              <a:defRPr/>
            </a:pPr>
            <a:endParaRPr lang="ko-KR" altLang="en-US" sz="5200" b="1" dirty="0">
              <a:solidFill>
                <a:prstClr val="black"/>
              </a:solidFill>
              <a:latin typeface="HY그래픽M"/>
              <a:ea typeface="HY그래픽M"/>
            </a:endParaRPr>
          </a:p>
          <a:p>
            <a:pPr lvl="0" algn="ctr">
              <a:buNone/>
              <a:defRPr/>
            </a:pPr>
            <a:endParaRPr lang="ko-KR" altLang="en-US" sz="1100" b="1" dirty="0">
              <a:solidFill>
                <a:prstClr val="black"/>
              </a:solidFill>
              <a:latin typeface="HY그래픽M"/>
              <a:ea typeface="HY그래픽M"/>
            </a:endParaRPr>
          </a:p>
          <a:p>
            <a:pPr lvl="0" algn="ctr">
              <a:defRPr/>
            </a:pPr>
            <a:r>
              <a:rPr lang="ko-KR" altLang="en-US" sz="5400" b="1" dirty="0" err="1" smtClean="0">
                <a:latin typeface="HY그래픽M"/>
                <a:ea typeface="HY그래픽M"/>
              </a:rPr>
              <a:t>요시야</a:t>
            </a:r>
            <a:r>
              <a:rPr lang="ko-KR" altLang="en-US" sz="5400" b="1" dirty="0" smtClean="0">
                <a:latin typeface="HY그래픽M"/>
                <a:ea typeface="HY그래픽M"/>
              </a:rPr>
              <a:t> 왕의</a:t>
            </a:r>
            <a:r>
              <a:rPr lang="ko-KR" altLang="en-US" sz="6000" b="1" dirty="0" smtClean="0">
                <a:latin typeface="HY그래픽M"/>
                <a:ea typeface="HY그래픽M"/>
              </a:rPr>
              <a:t> </a:t>
            </a:r>
            <a:r>
              <a:rPr lang="ko-KR" altLang="en-US" sz="6000" b="1" dirty="0" smtClean="0">
                <a:solidFill>
                  <a:srgbClr val="FF0000"/>
                </a:solidFill>
                <a:latin typeface="HY그래픽M"/>
                <a:ea typeface="HY그래픽M"/>
              </a:rPr>
              <a:t>종교개혁</a:t>
            </a:r>
            <a:endParaRPr lang="en-US" altLang="ko-KR" sz="6000" b="1" dirty="0" smtClean="0">
              <a:solidFill>
                <a:srgbClr val="FF0000"/>
              </a:solidFill>
              <a:latin typeface="HY그래픽M"/>
              <a:ea typeface="HY그래픽M"/>
            </a:endParaRPr>
          </a:p>
          <a:p>
            <a:pPr lvl="0" algn="ctr">
              <a:defRPr/>
            </a:pPr>
            <a:endParaRPr lang="en-US" altLang="ko-KR" sz="6000" b="1" dirty="0" smtClean="0">
              <a:solidFill>
                <a:srgbClr val="FF0000"/>
              </a:solidFill>
              <a:latin typeface="HY그래픽M"/>
              <a:ea typeface="HY그래픽M"/>
            </a:endParaRPr>
          </a:p>
          <a:p>
            <a:pPr lvl="0" algn="ctr">
              <a:defRPr/>
            </a:pPr>
            <a:r>
              <a:rPr lang="ko-KR" altLang="en-US" sz="4400" b="1" dirty="0" smtClean="0">
                <a:solidFill>
                  <a:srgbClr val="000000"/>
                </a:solidFill>
                <a:latin typeface="HY그래픽M"/>
                <a:ea typeface="HY그래픽M"/>
              </a:rPr>
              <a:t>지하람 </a:t>
            </a:r>
            <a:r>
              <a:rPr lang="ko-KR" altLang="en-US" sz="4400" b="1" dirty="0">
                <a:solidFill>
                  <a:srgbClr val="000000"/>
                </a:solidFill>
                <a:latin typeface="HY그래픽M"/>
                <a:ea typeface="HY그래픽M"/>
              </a:rPr>
              <a:t>목사님</a:t>
            </a:r>
          </a:p>
        </p:txBody>
      </p:sp>
    </p:spTree>
    <p:extLst>
      <p:ext uri="{BB962C8B-B14F-4D97-AF65-F5344CB8AC3E}">
        <p14:creationId xmlns:p14="http://schemas.microsoft.com/office/powerpoint/2010/main" val="4194730452"/>
      </p:ext>
    </p:extLst>
  </p:cSld>
  <p:clrMapOvr>
    <a:masterClrMapping/>
  </p:clrMapOvr>
  <p:transition>
    <p:rand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269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7828" y="710295"/>
            <a:ext cx="10776857" cy="3785652"/>
          </a:xfrm>
          <a:prstGeom prst="rect">
            <a:avLst/>
          </a:prstGeom>
          <a:noFill/>
        </p:spPr>
        <p:txBody>
          <a:bodyPr wrap="square" lIns="91400" tIns="45718" rIns="91400" bIns="45718">
            <a:spAutoFit/>
          </a:bodyPr>
          <a:lstStyle/>
          <a:p>
            <a:pPr lvl="0" algn="ctr">
              <a:defRPr/>
            </a:pPr>
            <a:r>
              <a:rPr lang="ko-KR" altLang="en-US" sz="8000" dirty="0">
                <a:solidFill>
                  <a:prstClr val="black"/>
                </a:solidFill>
                <a:latin typeface="HY엽서M"/>
                <a:ea typeface="HY엽서M"/>
              </a:rPr>
              <a:t>헌금 </a:t>
            </a:r>
            <a:r>
              <a:rPr lang="ko-KR" altLang="en-US" sz="8000" dirty="0" err="1">
                <a:solidFill>
                  <a:prstClr val="black"/>
                </a:solidFill>
                <a:latin typeface="HY엽서M"/>
                <a:ea typeface="HY엽서M"/>
              </a:rPr>
              <a:t>특송</a:t>
            </a:r>
            <a:endParaRPr lang="ko-KR" altLang="en-US" sz="8000" dirty="0">
              <a:solidFill>
                <a:prstClr val="black"/>
              </a:solidFill>
              <a:latin typeface="HY엽서M"/>
              <a:ea typeface="HY엽서M"/>
            </a:endParaRPr>
          </a:p>
          <a:p>
            <a:pPr lvl="0" algn="ctr">
              <a:defRPr/>
            </a:pPr>
            <a:endParaRPr lang="en-US" altLang="ko-KR" sz="8000" dirty="0">
              <a:solidFill>
                <a:prstClr val="black"/>
              </a:solidFill>
              <a:latin typeface="HY엽서M"/>
              <a:ea typeface="HY엽서M"/>
            </a:endParaRPr>
          </a:p>
          <a:p>
            <a:pPr lvl="0" algn="ctr">
              <a:defRPr/>
            </a:pPr>
            <a:r>
              <a:rPr lang="en-US" altLang="ko-KR" sz="8000" dirty="0">
                <a:solidFill>
                  <a:prstClr val="black"/>
                </a:solidFill>
                <a:latin typeface="HY엽서M"/>
                <a:ea typeface="HY엽서M"/>
              </a:rPr>
              <a:t> </a:t>
            </a:r>
            <a:r>
              <a:rPr lang="ko-KR" altLang="en-US" sz="8000" dirty="0" err="1">
                <a:solidFill>
                  <a:prstClr val="black"/>
                </a:solidFill>
                <a:latin typeface="HY엽서M"/>
                <a:ea typeface="HY엽서M"/>
              </a:rPr>
              <a:t>하이어</a:t>
            </a:r>
            <a:r>
              <a:rPr lang="ko-KR" altLang="en-US" sz="8000" dirty="0">
                <a:solidFill>
                  <a:prstClr val="black"/>
                </a:solidFill>
                <a:latin typeface="HY엽서M"/>
                <a:ea typeface="HY엽서M"/>
              </a:rPr>
              <a:t> </a:t>
            </a:r>
            <a:r>
              <a:rPr lang="ko-KR" altLang="en-US" sz="8000" dirty="0" smtClean="0">
                <a:solidFill>
                  <a:prstClr val="black"/>
                </a:solidFill>
                <a:latin typeface="HY엽서M"/>
                <a:ea typeface="HY엽서M"/>
              </a:rPr>
              <a:t>성가대</a:t>
            </a:r>
            <a:endParaRPr lang="ko-KR" altLang="en-US" sz="8000" dirty="0">
              <a:solidFill>
                <a:prstClr val="black"/>
              </a:solidFill>
              <a:latin typeface="HY엽서M"/>
              <a:ea typeface="HY엽서M"/>
            </a:endParaRPr>
          </a:p>
        </p:txBody>
      </p:sp>
    </p:spTree>
    <p:extLst>
      <p:ext uri="{BB962C8B-B14F-4D97-AF65-F5344CB8AC3E}">
        <p14:creationId xmlns:p14="http://schemas.microsoft.com/office/powerpoint/2010/main" val="276189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821348" y="0"/>
            <a:ext cx="10778656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 sz="180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7428" y="1381499"/>
            <a:ext cx="10297144" cy="33547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 dirty="0" smtClean="0">
                <a:solidFill>
                  <a:prstClr val="black"/>
                </a:solidFill>
                <a:latin typeface="Arial"/>
                <a:ea typeface="굴림"/>
              </a:rPr>
              <a:t>감사 감사 감사해요</a:t>
            </a:r>
            <a:endParaRPr kumimoji="1" lang="en-US" altLang="ko-KR" sz="5300" b="1" dirty="0" smtClean="0">
              <a:solidFill>
                <a:prstClr val="black"/>
              </a:solidFill>
              <a:latin typeface="Arial"/>
              <a:ea typeface="굴림"/>
            </a:endParaRPr>
          </a:p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 dirty="0" smtClean="0">
                <a:solidFill>
                  <a:prstClr val="black"/>
                </a:solidFill>
                <a:latin typeface="Arial"/>
                <a:ea typeface="굴림"/>
              </a:rPr>
              <a:t>아침에 감사 저녁에도 감사</a:t>
            </a:r>
            <a:endParaRPr kumimoji="1" lang="en-US" altLang="ko-KR" sz="5300" b="1" dirty="0" smtClean="0">
              <a:solidFill>
                <a:prstClr val="black"/>
              </a:solidFill>
              <a:latin typeface="Arial"/>
              <a:ea typeface="굴림"/>
            </a:endParaRPr>
          </a:p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 dirty="0">
                <a:solidFill>
                  <a:prstClr val="black"/>
                </a:solidFill>
                <a:latin typeface="Arial"/>
                <a:ea typeface="굴림"/>
              </a:rPr>
              <a:t>감사 감사 감사해요</a:t>
            </a:r>
          </a:p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 dirty="0" smtClean="0">
                <a:solidFill>
                  <a:prstClr val="black"/>
                </a:solidFill>
                <a:latin typeface="Arial"/>
                <a:ea typeface="굴림"/>
              </a:rPr>
              <a:t>언제나 감사 감사해요</a:t>
            </a:r>
            <a:endParaRPr kumimoji="1" lang="ko-KR" altLang="en-US" sz="5300" b="1" dirty="0">
              <a:solidFill>
                <a:prstClr val="black"/>
              </a:solidFill>
              <a:latin typeface="Arial"/>
              <a:ea typeface="굴림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28980" y="248215"/>
            <a:ext cx="5349406" cy="5386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defTabSz="914400">
              <a:defRPr/>
            </a:pPr>
            <a:r>
              <a:rPr lang="ko-KR" altLang="en-US" sz="2900" b="1" dirty="0" smtClean="0">
                <a:solidFill>
                  <a:prstClr val="black"/>
                </a:solidFill>
              </a:rPr>
              <a:t>언제나 감사 </a:t>
            </a:r>
            <a:r>
              <a:rPr lang="en-US" altLang="ko-KR" sz="2900" b="1" dirty="0" smtClean="0">
                <a:solidFill>
                  <a:prstClr val="black"/>
                </a:solidFill>
              </a:rPr>
              <a:t>(</a:t>
            </a:r>
            <a:r>
              <a:rPr lang="ko-KR" altLang="en-US" sz="2900" b="1" dirty="0" smtClean="0">
                <a:solidFill>
                  <a:prstClr val="black"/>
                </a:solidFill>
              </a:rPr>
              <a:t>감사 감사해요</a:t>
            </a:r>
            <a:r>
              <a:rPr lang="en-US" altLang="ko-KR" sz="2900" b="1" dirty="0" smtClean="0">
                <a:solidFill>
                  <a:prstClr val="black"/>
                </a:solidFill>
              </a:rPr>
              <a:t>)</a:t>
            </a:r>
            <a:endParaRPr lang="ko-KR" altLang="en-US" sz="29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18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xmlns:dsp="http://schemas.microsoft.com/office/drawing/2008/diagram" xmlns:dgm="http://schemas.openxmlformats.org/drawingml/2006/diagram" xmlns:c="http://schemas.openxmlformats.org/drawingml/2006/chart" xmlns="" id="{F2DB02C6-15AD-485E-9781-9B9FB0DD53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3" y="28"/>
            <a:ext cx="12191980" cy="68579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:dsp="http://schemas.microsoft.com/office/drawing/2008/diagram" xmlns:dgm="http://schemas.openxmlformats.org/drawingml/2006/diagram" xmlns:c="http://schemas.openxmlformats.org/drawingml/2006/chart" xmlns="" id="{E8514627-3E8F-461F-9DC5-45D200C058B2}"/>
              </a:ext>
            </a:extLst>
          </p:cNvPr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56" tIns="45710" rIns="9135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헌금기도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39616" y="5006810"/>
            <a:ext cx="7848872" cy="1308030"/>
          </a:xfrm>
          <a:prstGeom prst="rect">
            <a:avLst/>
          </a:prstGeom>
          <a:noFill/>
        </p:spPr>
        <p:txBody>
          <a:bodyPr wrap="square" lIns="91354" tIns="45710" rIns="91354" bIns="45710">
            <a:spAutoFit/>
          </a:bodyPr>
          <a:lstStyle/>
          <a:p>
            <a:pPr algn="ctr">
              <a:defRPr/>
            </a:pPr>
            <a:r>
              <a:rPr lang="ko-KR" altLang="en-US" sz="7900" b="1" dirty="0" smtClean="0">
                <a:solidFill>
                  <a:prstClr val="white"/>
                </a:solidFill>
                <a:latin typeface="HY중고딕"/>
                <a:ea typeface="HY중고딕"/>
              </a:rPr>
              <a:t>서윤하 </a:t>
            </a:r>
            <a:r>
              <a:rPr lang="ko-KR" altLang="en-US" sz="7900" b="1" dirty="0">
                <a:solidFill>
                  <a:prstClr val="white"/>
                </a:solidFill>
                <a:latin typeface="HY중고딕"/>
                <a:ea typeface="HY중고딕"/>
              </a:rPr>
              <a:t>어린이</a:t>
            </a:r>
          </a:p>
        </p:txBody>
      </p:sp>
    </p:spTree>
    <p:extLst>
      <p:ext uri="{BB962C8B-B14F-4D97-AF65-F5344CB8AC3E}">
        <p14:creationId xmlns:p14="http://schemas.microsoft.com/office/powerpoint/2010/main" val="59018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9000"/>
                    </a14:imgEffect>
                    <a14:imgEffect>
                      <a14:brightnessContrast bright="4000" contrast="-28000"/>
                    </a14:imgEffect>
                  </a14:imgLayer>
                </a14:imgProps>
              </a:ext>
            </a:extLst>
          </a:blip>
          <a:srcRect l="11484" t="42427" r="54183" b="11189"/>
          <a:stretch/>
        </p:blipFill>
        <p:spPr>
          <a:xfrm>
            <a:off x="1524005" y="0"/>
            <a:ext cx="9144000" cy="68580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xmlns="" id="{2503916C-71CC-48CC-803E-428326D589EF}"/>
              </a:ext>
            </a:extLst>
          </p:cNvPr>
          <p:cNvSpPr/>
          <p:nvPr/>
        </p:nvSpPr>
        <p:spPr>
          <a:xfrm>
            <a:off x="-2364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xmlns="" id="{4E0C5DDF-9760-4958-B3E7-7CC7D6BF547B}"/>
              </a:ext>
            </a:extLst>
          </p:cNvPr>
          <p:cNvSpPr/>
          <p:nvPr/>
        </p:nvSpPr>
        <p:spPr>
          <a:xfrm>
            <a:off x="10681815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396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12192000" cy="6624717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pPr marL="0" marR="0" lvl="0" indent="0" algn="l" defTabSz="91428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1127448" y="224137"/>
            <a:ext cx="9144000" cy="836615"/>
          </a:xfrm>
        </p:spPr>
        <p:txBody>
          <a:bodyPr vert="horz" lIns="808906" tIns="45674" rIns="91318" bIns="45674" rtlCol="0" anchor="ctr">
            <a:normAutofit/>
          </a:bodyPr>
          <a:lstStyle/>
          <a:p>
            <a:pPr eaLnBrk="1" hangingPunct="1">
              <a:defRPr/>
            </a:pPr>
            <a:r>
              <a:rPr lang="ko-KR" altLang="en-US" sz="4700" u="sng" dirty="0">
                <a:latin typeface="HY목각파임B" pitchFamily="18" charset="-127"/>
                <a:ea typeface="HY목각파임B" pitchFamily="18" charset="-127"/>
              </a:rPr>
              <a:t>광  고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4293096"/>
            <a:ext cx="12192000" cy="2564904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pPr marL="0" marR="0" lvl="0" indent="0" algn="l" defTabSz="91428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416602" y="1288131"/>
            <a:ext cx="11530233" cy="5037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t"/>
          <a:lstStyle/>
          <a:p>
            <a:pPr marL="514350" lvl="0" indent="-514350" defTabSz="914286">
              <a:lnSpc>
                <a:spcPct val="140000"/>
              </a:lnSpc>
              <a:buFontTx/>
              <a:buAutoNum type="arabicPeriod"/>
              <a:tabLst>
                <a:tab pos="10048875" algn="l"/>
              </a:tabLst>
              <a:defRPr/>
            </a:pPr>
            <a:r>
              <a:rPr lang="ko-KR" altLang="en-US" sz="3200" b="1" dirty="0">
                <a:solidFill>
                  <a:prstClr val="black"/>
                </a:solidFill>
                <a:ea typeface="맑은 고딕" panose="020B0503020000020004" pitchFamily="50" charset="-127"/>
              </a:rPr>
              <a:t>열심히 전도하며</a:t>
            </a:r>
            <a:r>
              <a:rPr lang="en-US" altLang="ko-KR" sz="3200" b="1" dirty="0">
                <a:solidFill>
                  <a:prstClr val="black"/>
                </a:solidFill>
                <a:ea typeface="맑은 고딕" panose="020B0503020000020004" pitchFamily="50" charset="-127"/>
              </a:rPr>
              <a:t>, </a:t>
            </a:r>
            <a:r>
              <a:rPr lang="ko-KR" altLang="en-US" sz="3200" b="1" dirty="0" err="1">
                <a:solidFill>
                  <a:prstClr val="black"/>
                </a:solidFill>
                <a:ea typeface="맑은 고딕" panose="020B0503020000020004" pitchFamily="50" charset="-127"/>
              </a:rPr>
              <a:t>생활속에서</a:t>
            </a:r>
            <a:r>
              <a:rPr lang="ko-KR" altLang="en-US" sz="3200" b="1" dirty="0">
                <a:solidFill>
                  <a:prstClr val="black"/>
                </a:solidFill>
                <a:ea typeface="맑은 고딕" panose="020B0503020000020004" pitchFamily="50" charset="-127"/>
              </a:rPr>
              <a:t> 기도도 열심히 하는 </a:t>
            </a:r>
            <a:endParaRPr lang="en-US" altLang="ko-KR" sz="3200" b="1" dirty="0">
              <a:solidFill>
                <a:prstClr val="black"/>
              </a:solidFill>
              <a:ea typeface="맑은 고딕" panose="020B0503020000020004" pitchFamily="50" charset="-127"/>
            </a:endParaRPr>
          </a:p>
          <a:p>
            <a:pPr lvl="0" defTabSz="914286">
              <a:lnSpc>
                <a:spcPct val="140000"/>
              </a:lnSpc>
              <a:tabLst>
                <a:tab pos="10048875" algn="l"/>
              </a:tabLst>
              <a:defRPr/>
            </a:pPr>
            <a:r>
              <a:rPr lang="en-US" altLang="ko-KR" sz="3200" b="1" dirty="0">
                <a:solidFill>
                  <a:prstClr val="black"/>
                </a:solidFill>
                <a:ea typeface="맑은 고딕" panose="020B0503020000020004" pitchFamily="50" charset="-127"/>
              </a:rPr>
              <a:t>   </a:t>
            </a:r>
            <a:r>
              <a:rPr lang="ko-KR" altLang="en-US" sz="3200" b="1" dirty="0">
                <a:solidFill>
                  <a:prstClr val="black"/>
                </a:solidFill>
                <a:ea typeface="맑은 고딕" panose="020B0503020000020004" pitchFamily="50" charset="-127"/>
              </a:rPr>
              <a:t>현대교회 어린이가 되기를 소망합니다</a:t>
            </a:r>
            <a:endParaRPr lang="en-US" altLang="ko-KR" sz="3200" b="1" dirty="0">
              <a:solidFill>
                <a:prstClr val="black"/>
              </a:solidFill>
              <a:ea typeface="맑은 고딕" panose="020B0503020000020004" pitchFamily="50" charset="-127"/>
            </a:endParaRPr>
          </a:p>
          <a:p>
            <a:pPr lvl="0">
              <a:lnSpc>
                <a:spcPct val="140000"/>
              </a:lnSpc>
              <a:tabLst>
                <a:tab pos="10048875" algn="l"/>
              </a:tabLst>
              <a:defRPr/>
            </a:pPr>
            <a:r>
              <a:rPr lang="en-US" altLang="ko-KR" sz="2400" b="1" dirty="0">
                <a:solidFill>
                  <a:prstClr val="black"/>
                </a:solidFill>
                <a:ea typeface="맑은 고딕" panose="020B0503020000020004" pitchFamily="50" charset="-127"/>
              </a:rPr>
              <a:t>    (</a:t>
            </a:r>
            <a:r>
              <a:rPr lang="ko-KR" altLang="en-US" sz="2400" b="1" dirty="0">
                <a:solidFill>
                  <a:prstClr val="black"/>
                </a:solidFill>
                <a:ea typeface="맑은 고딕" panose="020B0503020000020004" pitchFamily="50" charset="-127"/>
              </a:rPr>
              <a:t>말씀 </a:t>
            </a:r>
            <a:r>
              <a:rPr lang="en-US" altLang="ko-KR" sz="2400" b="1" dirty="0">
                <a:solidFill>
                  <a:prstClr val="black"/>
                </a:solidFill>
                <a:ea typeface="맑은 고딕" panose="020B0503020000020004" pitchFamily="50" charset="-127"/>
              </a:rPr>
              <a:t>: </a:t>
            </a:r>
            <a:r>
              <a:rPr lang="ko-KR" altLang="en-US" sz="2400" b="1" dirty="0" err="1">
                <a:solidFill>
                  <a:prstClr val="black"/>
                </a:solidFill>
                <a:ea typeface="맑은 고딕" panose="020B0503020000020004" pitchFamily="50" charset="-127"/>
              </a:rPr>
              <a:t>디모데후서</a:t>
            </a:r>
            <a:r>
              <a:rPr lang="ko-KR" altLang="en-US" sz="2400" b="1" dirty="0">
                <a:solidFill>
                  <a:prstClr val="black"/>
                </a:solidFill>
                <a:ea typeface="맑은 고딕" panose="020B0503020000020004" pitchFamily="50" charset="-127"/>
              </a:rPr>
              <a:t> </a:t>
            </a:r>
            <a:r>
              <a:rPr lang="en-US" altLang="ko-KR" sz="2400" b="1" dirty="0">
                <a:solidFill>
                  <a:prstClr val="black"/>
                </a:solidFill>
                <a:ea typeface="맑은 고딕" panose="020B0503020000020004" pitchFamily="50" charset="-127"/>
              </a:rPr>
              <a:t>4</a:t>
            </a:r>
            <a:r>
              <a:rPr lang="ko-KR" altLang="en-US" sz="2400" b="1" dirty="0">
                <a:solidFill>
                  <a:prstClr val="black"/>
                </a:solidFill>
                <a:ea typeface="맑은 고딕" panose="020B0503020000020004" pitchFamily="50" charset="-127"/>
              </a:rPr>
              <a:t>장 </a:t>
            </a:r>
            <a:r>
              <a:rPr lang="en-US" altLang="ko-KR" sz="2400" b="1" dirty="0">
                <a:solidFill>
                  <a:prstClr val="black"/>
                </a:solidFill>
                <a:ea typeface="맑은 고딕" panose="020B0503020000020004" pitchFamily="50" charset="-127"/>
              </a:rPr>
              <a:t>2</a:t>
            </a:r>
            <a:r>
              <a:rPr lang="ko-KR" altLang="en-US" sz="2400" b="1" dirty="0">
                <a:solidFill>
                  <a:prstClr val="black"/>
                </a:solidFill>
                <a:ea typeface="맑은 고딕" panose="020B0503020000020004" pitchFamily="50" charset="-127"/>
              </a:rPr>
              <a:t>절</a:t>
            </a:r>
            <a:r>
              <a:rPr lang="en-US" altLang="ko-KR" sz="2400" b="1" dirty="0">
                <a:solidFill>
                  <a:prstClr val="black"/>
                </a:solidFill>
                <a:ea typeface="맑은 고딕" panose="020B0503020000020004" pitchFamily="50" charset="-127"/>
              </a:rPr>
              <a:t>, </a:t>
            </a:r>
            <a:r>
              <a:rPr lang="ko-KR" altLang="en-US" sz="2400" b="1" dirty="0" err="1">
                <a:solidFill>
                  <a:prstClr val="black"/>
                </a:solidFill>
                <a:ea typeface="맑은 고딕" panose="020B0503020000020004" pitchFamily="50" charset="-127"/>
              </a:rPr>
              <a:t>데살로니가전서</a:t>
            </a:r>
            <a:r>
              <a:rPr lang="ko-KR" altLang="en-US" sz="2400" b="1" dirty="0">
                <a:solidFill>
                  <a:prstClr val="black"/>
                </a:solidFill>
                <a:ea typeface="맑은 고딕" panose="020B0503020000020004" pitchFamily="50" charset="-127"/>
              </a:rPr>
              <a:t> </a:t>
            </a:r>
            <a:r>
              <a:rPr lang="en-US" altLang="ko-KR" sz="2400" b="1" dirty="0">
                <a:solidFill>
                  <a:prstClr val="black"/>
                </a:solidFill>
                <a:ea typeface="맑은 고딕" panose="020B0503020000020004" pitchFamily="50" charset="-127"/>
              </a:rPr>
              <a:t>5</a:t>
            </a:r>
            <a:r>
              <a:rPr lang="ko-KR" altLang="en-US" sz="2400" b="1" dirty="0">
                <a:solidFill>
                  <a:prstClr val="black"/>
                </a:solidFill>
                <a:ea typeface="맑은 고딕" panose="020B0503020000020004" pitchFamily="50" charset="-127"/>
              </a:rPr>
              <a:t>장 </a:t>
            </a:r>
            <a:r>
              <a:rPr lang="en-US" altLang="ko-KR" sz="2400" b="1" dirty="0">
                <a:solidFill>
                  <a:prstClr val="black"/>
                </a:solidFill>
                <a:ea typeface="맑은 고딕" panose="020B0503020000020004" pitchFamily="50" charset="-127"/>
              </a:rPr>
              <a:t>16</a:t>
            </a:r>
            <a:r>
              <a:rPr lang="ko-KR" altLang="en-US" sz="2400" b="1" dirty="0">
                <a:solidFill>
                  <a:prstClr val="black"/>
                </a:solidFill>
                <a:ea typeface="맑은 고딕" panose="020B0503020000020004" pitchFamily="50" charset="-127"/>
              </a:rPr>
              <a:t>절 </a:t>
            </a:r>
            <a:r>
              <a:rPr lang="en-US" altLang="ko-KR" sz="2400" b="1" dirty="0">
                <a:solidFill>
                  <a:prstClr val="black"/>
                </a:solidFill>
                <a:ea typeface="맑은 고딕" panose="020B0503020000020004" pitchFamily="50" charset="-127"/>
              </a:rPr>
              <a:t>~ 18</a:t>
            </a:r>
            <a:r>
              <a:rPr lang="ko-KR" altLang="en-US" sz="2400" b="1" dirty="0">
                <a:solidFill>
                  <a:prstClr val="black"/>
                </a:solidFill>
                <a:ea typeface="맑은 고딕" panose="020B0503020000020004" pitchFamily="50" charset="-127"/>
              </a:rPr>
              <a:t>절</a:t>
            </a:r>
            <a:r>
              <a:rPr lang="en-US" altLang="ko-KR" sz="2400" b="1" dirty="0">
                <a:solidFill>
                  <a:prstClr val="black"/>
                </a:solidFill>
                <a:ea typeface="맑은 고딕" panose="020B0503020000020004" pitchFamily="50" charset="-127"/>
              </a:rPr>
              <a:t> )</a:t>
            </a:r>
          </a:p>
          <a:p>
            <a:pPr defTabSz="914286">
              <a:lnSpc>
                <a:spcPct val="140000"/>
              </a:lnSpc>
              <a:tabLst>
                <a:tab pos="10048875" algn="l"/>
              </a:tabLst>
              <a:defRPr/>
            </a:pPr>
            <a:r>
              <a:rPr lang="en-US" altLang="ko-KR" sz="32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2</a:t>
            </a:r>
            <a:r>
              <a:rPr lang="en-US" altLang="ko-KR" sz="32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. </a:t>
            </a:r>
            <a:r>
              <a:rPr lang="ko-KR" altLang="en-US" sz="32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어린이 역사기행</a:t>
            </a:r>
            <a:r>
              <a:rPr lang="en-US" altLang="ko-KR" sz="32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(</a:t>
            </a:r>
            <a:r>
              <a:rPr lang="ko-KR" altLang="en-US" sz="32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경주</a:t>
            </a:r>
            <a:r>
              <a:rPr lang="en-US" altLang="ko-KR" sz="32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) </a:t>
            </a:r>
            <a:r>
              <a:rPr lang="ko-KR" altLang="en-US" sz="32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잘 다녀왔습니다</a:t>
            </a:r>
            <a:endParaRPr lang="en-US" altLang="ko-KR" sz="3200" b="1" dirty="0" smtClean="0">
              <a:solidFill>
                <a:prstClr val="black"/>
              </a:solidFill>
              <a:ea typeface="맑은 고딕" panose="020B0503020000020004" pitchFamily="50" charset="-127"/>
            </a:endParaRPr>
          </a:p>
          <a:p>
            <a:pPr marL="442913" lvl="0" indent="-442913" defTabSz="914286">
              <a:lnSpc>
                <a:spcPct val="140000"/>
              </a:lnSpc>
              <a:tabLst>
                <a:tab pos="10048875" algn="l"/>
              </a:tabLst>
              <a:defRPr/>
            </a:pPr>
            <a:r>
              <a:rPr lang="en-US" altLang="ko-KR" sz="3200" b="1" dirty="0">
                <a:solidFill>
                  <a:prstClr val="black"/>
                </a:solidFill>
                <a:ea typeface="맑은 고딕" panose="020B0503020000020004" pitchFamily="50" charset="-127"/>
              </a:rPr>
              <a:t>3</a:t>
            </a:r>
            <a:r>
              <a:rPr lang="en-US" altLang="ko-KR" sz="32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. </a:t>
            </a:r>
            <a:r>
              <a:rPr lang="ko-KR" altLang="en-US" sz="32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기쁜 마음으로 </a:t>
            </a:r>
            <a:r>
              <a:rPr lang="ko-KR" altLang="en-US" sz="32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예수님 탄생 축하 공연</a:t>
            </a:r>
            <a:r>
              <a:rPr lang="en-US" altLang="ko-KR" sz="3200" b="1" dirty="0">
                <a:solidFill>
                  <a:prstClr val="black"/>
                </a:solidFill>
                <a:ea typeface="맑은 고딕" panose="020B0503020000020004" pitchFamily="50" charset="-127"/>
              </a:rPr>
              <a:t> </a:t>
            </a:r>
            <a:r>
              <a:rPr lang="ko-KR" altLang="en-US" sz="32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준비 바랍니다</a:t>
            </a:r>
            <a:endParaRPr lang="en-US" altLang="ko-KR" sz="3200" b="1" dirty="0" smtClean="0">
              <a:solidFill>
                <a:prstClr val="black"/>
              </a:solidFill>
              <a:ea typeface="맑은 고딕" panose="020B0503020000020004" pitchFamily="50" charset="-127"/>
            </a:endParaRPr>
          </a:p>
          <a:p>
            <a:pPr marL="442913" lvl="0" indent="-442913" defTabSz="914286">
              <a:lnSpc>
                <a:spcPct val="140000"/>
              </a:lnSpc>
              <a:tabLst>
                <a:tab pos="10048875" algn="l"/>
              </a:tabLst>
              <a:defRPr/>
            </a:pPr>
            <a:r>
              <a:rPr lang="en-US" altLang="ko-KR" sz="3200" b="1" noProof="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4</a:t>
            </a:r>
            <a:r>
              <a:rPr lang="en-US" altLang="ko-KR" sz="3200" b="1" noProof="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. </a:t>
            </a:r>
            <a:r>
              <a:rPr lang="ko-KR" altLang="en-US" sz="3200" b="1" noProof="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다음주 예배 </a:t>
            </a:r>
            <a:r>
              <a:rPr lang="ko-KR" altLang="en-US" sz="3200" b="1" dirty="0" err="1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임사자는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사회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한태</a:t>
            </a:r>
            <a:r>
              <a:rPr lang="ko-KR" altLang="en-US" sz="32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순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선생님</a:t>
            </a:r>
            <a:r>
              <a:rPr lang="en-US" altLang="ko-KR" sz="3200" b="1" noProof="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, </a:t>
            </a:r>
            <a:endParaRPr lang="en-US" altLang="ko-KR" sz="3200" b="1" noProof="0" dirty="0" smtClean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  <a:p>
            <a:pPr marL="442913" marR="0" lvl="0" indent="-442913" algn="l" defTabSz="914286" rtl="0" eaLnBrk="1" fontAlgn="auto" latinLnBrk="1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048875" algn="l"/>
              </a:tabLst>
              <a:defRPr/>
            </a:pPr>
            <a:r>
              <a:rPr kumimoji="0" lang="en-US" altLang="ko-KR" sz="32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en-US" altLang="ko-KR" sz="3200" b="1" i="0" u="none" strike="noStrike" kern="120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 </a:t>
            </a:r>
            <a:r>
              <a:rPr kumimoji="0" lang="ko-KR" altLang="en-US" sz="3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대표기도 </a:t>
            </a:r>
            <a:r>
              <a:rPr lang="ko-KR" altLang="en-US" sz="31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정준</a:t>
            </a:r>
            <a:r>
              <a:rPr lang="ko-KR" altLang="en-US" sz="31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영</a:t>
            </a:r>
            <a:r>
              <a:rPr lang="ko-KR" altLang="en-US" sz="31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</a:t>
            </a:r>
            <a:r>
              <a:rPr lang="ko-KR" altLang="en-US" sz="31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어린이</a:t>
            </a:r>
            <a:r>
              <a:rPr lang="en-US" altLang="ko-KR" sz="31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,</a:t>
            </a:r>
            <a:r>
              <a:rPr lang="ko-KR" altLang="en-US" sz="31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</a:t>
            </a:r>
            <a:r>
              <a:rPr kumimoji="0" lang="ko-KR" altLang="en-US" sz="3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헌금기도 </a:t>
            </a:r>
            <a:r>
              <a:rPr lang="ko-KR" altLang="en-US" sz="31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현하</a:t>
            </a:r>
            <a:r>
              <a:rPr lang="ko-KR" altLang="en-US" sz="31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영</a:t>
            </a:r>
            <a:r>
              <a:rPr kumimoji="0" lang="ko-KR" altLang="en-US" sz="3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ko-KR" altLang="en-US" sz="3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어린이 입니다</a:t>
            </a:r>
            <a:endParaRPr kumimoji="0" lang="en-US" altLang="ko-KR" sz="3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221652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337" y="0"/>
            <a:ext cx="12192000" cy="6858000"/>
            <a:chOff x="0" y="0"/>
            <a:chExt cx="12192000" cy="6858000"/>
          </a:xfrm>
        </p:grpSpPr>
        <p:pic>
          <p:nvPicPr>
            <p:cNvPr id="4" name="그림 3">
              <a:extLst>
                <a:ext uri="{FF2B5EF4-FFF2-40B4-BE49-F238E27FC236}">
                  <a16:creationId xmlns="" xmlns:a16="http://schemas.microsoft.com/office/drawing/2014/main" id="{E07C4EEF-1729-46A3-928D-22BCD5175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직사각형 1"/>
            <p:cNvSpPr/>
            <p:nvPr/>
          </p:nvSpPr>
          <p:spPr>
            <a:xfrm>
              <a:off x="981882" y="4941168"/>
              <a:ext cx="10224000" cy="158432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-1781" y="511879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성경 말씀</a:t>
            </a:r>
            <a:endParaRPr kumimoji="0" lang="en-US" altLang="ko-KR" sz="4700" b="1" dirty="0">
              <a:solidFill>
                <a:srgbClr val="9BBB59">
                  <a:lumMod val="75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9" name="가로 글상자 10"/>
          <p:cNvSpPr txBox="1"/>
          <p:nvPr/>
        </p:nvSpPr>
        <p:spPr>
          <a:xfrm>
            <a:off x="1380565" y="1872793"/>
            <a:ext cx="9484659" cy="4687433"/>
          </a:xfrm>
          <a:prstGeom prst="rect">
            <a:avLst/>
          </a:prstGeom>
        </p:spPr>
        <p:txBody>
          <a:bodyPr vert="horz" wrap="square" lIns="91430" tIns="45718" rIns="91430" bIns="45718" anchor="t">
            <a:sp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ko-KR" altLang="en-US" sz="4000" b="1" dirty="0"/>
              <a:t>너는 말씀을 전파하라 때를 얻든지 못 얻든지 항상 힘쓰라 </a:t>
            </a:r>
            <a:r>
              <a:rPr lang="en-US" altLang="ko-KR" sz="2800" b="1" dirty="0"/>
              <a:t> - </a:t>
            </a:r>
            <a:r>
              <a:rPr lang="ko-KR" altLang="en-US" sz="2800" b="1" dirty="0" err="1"/>
              <a:t>디모데후서</a:t>
            </a:r>
            <a:r>
              <a:rPr lang="ko-KR" altLang="en-US" sz="2800" b="1" dirty="0"/>
              <a:t> </a:t>
            </a:r>
            <a:r>
              <a:rPr lang="en-US" altLang="ko-KR" sz="2800" b="1" dirty="0"/>
              <a:t>4</a:t>
            </a:r>
            <a:r>
              <a:rPr lang="ko-KR" altLang="en-US" sz="2800" b="1" dirty="0"/>
              <a:t>장 </a:t>
            </a:r>
            <a:r>
              <a:rPr lang="en-US" altLang="ko-KR" sz="2800" b="1" dirty="0"/>
              <a:t>2</a:t>
            </a:r>
            <a:r>
              <a:rPr lang="ko-KR" altLang="en-US" sz="2800" b="1" dirty="0"/>
              <a:t>절</a:t>
            </a:r>
            <a:r>
              <a:rPr lang="en-US" altLang="ko-KR" sz="2800" b="1" dirty="0"/>
              <a:t>- </a:t>
            </a:r>
          </a:p>
          <a:p>
            <a:pPr lvl="0">
              <a:lnSpc>
                <a:spcPct val="120000"/>
              </a:lnSpc>
              <a:spcBef>
                <a:spcPts val="3000"/>
              </a:spcBef>
              <a:defRPr/>
            </a:pPr>
            <a:r>
              <a:rPr lang="ko-KR" altLang="en-US" sz="4000" b="1" dirty="0"/>
              <a:t>항상 기뻐하라 </a:t>
            </a:r>
            <a:r>
              <a:rPr lang="ko-KR" altLang="en-US" sz="4000" b="1" dirty="0" err="1"/>
              <a:t>쉬지말고</a:t>
            </a:r>
            <a:r>
              <a:rPr lang="ko-KR" altLang="en-US" sz="4000" b="1" dirty="0"/>
              <a:t> 기도하라 범사에 감사하라 이것이 그리스도 </a:t>
            </a:r>
            <a:r>
              <a:rPr lang="ko-KR" altLang="en-US" sz="4000" b="1" dirty="0" err="1"/>
              <a:t>예수안에서</a:t>
            </a:r>
            <a:r>
              <a:rPr lang="ko-KR" altLang="en-US" sz="4000" b="1" dirty="0"/>
              <a:t> 너희를 향하신 하나님의 뜻이니라 </a:t>
            </a:r>
            <a:endParaRPr lang="en-US" altLang="ko-KR" sz="4000" b="1" dirty="0"/>
          </a:p>
          <a:p>
            <a:pPr lvl="0">
              <a:lnSpc>
                <a:spcPct val="120000"/>
              </a:lnSpc>
              <a:defRPr/>
            </a:pPr>
            <a:r>
              <a:rPr lang="en-US" altLang="ko-KR" sz="2800" b="1" dirty="0"/>
              <a:t>- </a:t>
            </a:r>
            <a:r>
              <a:rPr lang="ko-KR" altLang="en-US" sz="2800" b="1" dirty="0" err="1"/>
              <a:t>데살로니가전서</a:t>
            </a:r>
            <a:r>
              <a:rPr lang="ko-KR" altLang="en-US" sz="2800" b="1" dirty="0"/>
              <a:t> </a:t>
            </a:r>
            <a:r>
              <a:rPr lang="en-US" altLang="ko-KR" sz="2800" b="1" dirty="0"/>
              <a:t>5</a:t>
            </a:r>
            <a:r>
              <a:rPr lang="ko-KR" altLang="en-US" sz="2800" b="1" dirty="0"/>
              <a:t>장 </a:t>
            </a:r>
            <a:r>
              <a:rPr lang="en-US" altLang="ko-KR" sz="2800" b="1" dirty="0"/>
              <a:t>16</a:t>
            </a:r>
            <a:r>
              <a:rPr lang="ko-KR" altLang="en-US" sz="2800" b="1" dirty="0"/>
              <a:t>절</a:t>
            </a:r>
            <a:r>
              <a:rPr lang="en-US" altLang="ko-KR" sz="2800" b="1" dirty="0"/>
              <a:t>~18</a:t>
            </a:r>
            <a:r>
              <a:rPr lang="ko-KR" altLang="en-US" sz="2800" b="1" dirty="0"/>
              <a:t>절</a:t>
            </a:r>
            <a:r>
              <a:rPr lang="en-US" altLang="ko-KR" sz="2800" b="1" dirty="0"/>
              <a:t> -</a:t>
            </a:r>
            <a:endParaRPr lang="ko-KR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12211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337" y="0"/>
            <a:ext cx="12192000" cy="6858000"/>
            <a:chOff x="0" y="0"/>
            <a:chExt cx="12192000" cy="6858000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xmlns="" id="{E07C4EEF-1729-46A3-928D-22BCD5175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직사각형 1"/>
            <p:cNvSpPr/>
            <p:nvPr/>
          </p:nvSpPr>
          <p:spPr>
            <a:xfrm>
              <a:off x="981882" y="4941168"/>
              <a:ext cx="10224000" cy="158432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CB502D3-5164-41DE-9834-75ED84BBE0CA}"/>
              </a:ext>
            </a:extLst>
          </p:cNvPr>
          <p:cNvSpPr txBox="1"/>
          <p:nvPr/>
        </p:nvSpPr>
        <p:spPr>
          <a:xfrm>
            <a:off x="2569934" y="1155024"/>
            <a:ext cx="7421078" cy="933967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성탄 </a:t>
            </a:r>
            <a:r>
              <a:rPr lang="ko-KR" altLang="en-US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축하공연</a:t>
            </a:r>
            <a:endParaRPr kumimoji="0" lang="en-US" altLang="ko-KR" sz="3600" b="1" dirty="0">
              <a:solidFill>
                <a:srgbClr val="9BBB59">
                  <a:lumMod val="75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9396987"/>
              </p:ext>
            </p:extLst>
          </p:nvPr>
        </p:nvGraphicFramePr>
        <p:xfrm>
          <a:off x="1383047" y="2335355"/>
          <a:ext cx="9416497" cy="37761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97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3367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3732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구분</a:t>
                      </a:r>
                      <a:endParaRPr lang="ko-KR" altLang="en-US" sz="28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내용</a:t>
                      </a:r>
                      <a:endParaRPr lang="ko-KR" altLang="en-US" sz="28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4582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1,2,3 </a:t>
                      </a:r>
                      <a:r>
                        <a:rPr lang="ko-KR" altLang="en-US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학년</a:t>
                      </a:r>
                      <a:endParaRPr lang="ko-KR" altLang="en-US" sz="28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89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2800" b="1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악주</a:t>
                      </a:r>
                      <a:r>
                        <a:rPr kumimoji="0" lang="ko-KR" altLang="en-US" sz="28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 합주</a:t>
                      </a:r>
                      <a:r>
                        <a:rPr kumimoji="0" lang="en-US" altLang="ko-KR" sz="28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/>
                      </a:r>
                      <a:br>
                        <a:rPr kumimoji="0" lang="en-US" altLang="ko-KR" sz="28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</a:br>
                      <a:r>
                        <a:rPr kumimoji="0" lang="en-US" altLang="ko-KR" sz="20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(</a:t>
                      </a:r>
                      <a:r>
                        <a:rPr kumimoji="0" lang="ko-KR" altLang="en-US" sz="20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리코더</a:t>
                      </a:r>
                      <a:r>
                        <a:rPr kumimoji="0" lang="en-US" altLang="ko-KR" sz="20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ko-KR" altLang="en-US" sz="2000" b="1" kern="12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멜로디언</a:t>
                      </a:r>
                      <a:r>
                        <a:rPr kumimoji="0" lang="en-US" altLang="ko-KR" sz="20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ko-KR" altLang="en-US" sz="20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바이올린</a:t>
                      </a:r>
                      <a:r>
                        <a:rPr kumimoji="0" lang="en-US" altLang="ko-KR" sz="20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pPr marL="0" marR="0" indent="0" algn="ctr" defTabSz="91389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20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탬버린</a:t>
                      </a:r>
                      <a:r>
                        <a:rPr kumimoji="0" lang="en-US" altLang="ko-KR" sz="20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ko-KR" altLang="en-US" sz="20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트라이앵글</a:t>
                      </a:r>
                      <a:r>
                        <a:rPr kumimoji="0" lang="en-US" altLang="ko-KR" sz="20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ko-KR" altLang="en-US" sz="20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캐스터네츠</a:t>
                      </a:r>
                      <a:r>
                        <a:rPr kumimoji="0" lang="en-US" altLang="ko-KR" sz="20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  <a:endParaRPr kumimoji="0" lang="en-US" altLang="ko-KR" sz="2800" b="1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9296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4,5,6</a:t>
                      </a:r>
                      <a:r>
                        <a:rPr lang="en-US" altLang="ko-KR" sz="28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28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학년</a:t>
                      </a:r>
                      <a:endParaRPr lang="ko-KR" altLang="en-US" sz="28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89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2800" b="1" kern="12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성극</a:t>
                      </a:r>
                      <a:r>
                        <a:rPr kumimoji="0" lang="ko-KR" altLang="en-US" sz="28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28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kumimoji="0" lang="ko-KR" altLang="en-US" sz="2800" b="1" kern="12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세나무</a:t>
                      </a:r>
                      <a:r>
                        <a:rPr kumimoji="0" lang="ko-KR" altLang="en-US" sz="28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 이야기</a:t>
                      </a:r>
                      <a:endParaRPr kumimoji="0" lang="en-US" altLang="ko-KR" sz="2800" b="1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HY견고딕" panose="02030600000101010101" pitchFamily="18" charset="-127"/>
                        <a:ea typeface="HY견고딕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986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CB502D3-5164-41DE-9834-75ED84BBE0CA}"/>
              </a:ext>
            </a:extLst>
          </p:cNvPr>
          <p:cNvSpPr txBox="1"/>
          <p:nvPr/>
        </p:nvSpPr>
        <p:spPr>
          <a:xfrm>
            <a:off x="-2118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marL="0" marR="0" lvl="0" indent="0" algn="ctr" defTabSz="913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4</a:t>
            </a:r>
            <a:r>
              <a:rPr kumimoji="0" lang="ko-KR" altLang="en-US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월</a:t>
            </a:r>
            <a:r>
              <a:rPr kumimoji="0" lang="en-US" altLang="ko-KR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,</a:t>
            </a:r>
            <a:r>
              <a:rPr kumimoji="0" lang="ko-KR" altLang="en-US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 </a:t>
            </a:r>
            <a:r>
              <a:rPr kumimoji="0" lang="en-US" altLang="ko-KR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5</a:t>
            </a:r>
            <a:r>
              <a:rPr kumimoji="0" lang="ko-KR" altLang="en-US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월</a:t>
            </a:r>
            <a:r>
              <a:rPr kumimoji="0" lang="en-US" altLang="ko-KR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, 6</a:t>
            </a:r>
            <a:r>
              <a:rPr kumimoji="0" lang="ko-KR" altLang="en-US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월 예배 위원</a:t>
            </a:r>
            <a:endParaRPr kumimoji="0" lang="en-US" altLang="ko-KR" sz="3600" b="1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75000"/>
                </a:srgbClr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+mn-cs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6726" y="0"/>
            <a:ext cx="12192000" cy="6858000"/>
            <a:chOff x="0" y="0"/>
            <a:chExt cx="12192000" cy="6858000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xmlns="" id="{E07C4EEF-1729-46A3-928D-22BCD5175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직사각형 1"/>
            <p:cNvSpPr/>
            <p:nvPr/>
          </p:nvSpPr>
          <p:spPr>
            <a:xfrm>
              <a:off x="984000" y="4764562"/>
              <a:ext cx="10224000" cy="169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8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>
            <a:off x="2701415" y="1174590"/>
            <a:ext cx="64164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3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6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10</a:t>
            </a:r>
            <a:r>
              <a:rPr kumimoji="0" lang="ko-KR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월</a:t>
            </a:r>
            <a:r>
              <a:rPr kumimoji="0" lang="en-US" altLang="ko-KR" sz="36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,</a:t>
            </a:r>
            <a:r>
              <a: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 </a:t>
            </a:r>
            <a:r>
              <a:rPr lang="en-US" altLang="ko-KR" sz="36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11</a:t>
            </a:r>
            <a:r>
              <a:rPr kumimoji="0" lang="ko-KR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월</a:t>
            </a:r>
            <a:r>
              <a:rPr kumimoji="0" lang="en-US" altLang="ko-KR" sz="36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, </a:t>
            </a:r>
            <a:r>
              <a:rPr kumimoji="0" lang="en-US" altLang="ko-KR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12</a:t>
            </a:r>
            <a:r>
              <a:rPr kumimoji="0" lang="ko-KR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월 </a:t>
            </a:r>
            <a:r>
              <a: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예배 위원</a:t>
            </a:r>
            <a:endParaRPr kumimoji="0" lang="en-US" altLang="ko-KR" sz="3600" b="1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75000"/>
                </a:srgbClr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699" y="1820920"/>
            <a:ext cx="10224000" cy="4897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직사각형 12"/>
          <p:cNvSpPr/>
          <p:nvPr/>
        </p:nvSpPr>
        <p:spPr>
          <a:xfrm>
            <a:off x="1044878" y="4717494"/>
            <a:ext cx="10151065" cy="308008"/>
          </a:xfrm>
          <a:prstGeom prst="rect">
            <a:avLst/>
          </a:pr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567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664816"/>
            <a:ext cx="10369152" cy="3528395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임하시오며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CB502D3-5164-41DE-9834-75ED84BBE0CA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8316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76F9C21-F397-433B-B97D-C0924DBA8F65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70388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마시옵고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구하시옵소서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25E456F-D83A-46BE-ABB6-CCC35D9A038B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60027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004EA463-20C5-47F2-B1E6-EC42448D8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F283521-CB1B-40F7-BA5F-F4AC792ED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08383" y="476717"/>
            <a:ext cx="6912768" cy="2616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294" tIns="45678" rIns="91294" bIns="45678">
            <a:spAutoFit/>
          </a:bodyPr>
          <a:lstStyle/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현대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00B05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어린이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FF000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prstClr val="black"/>
                </a:solidFill>
                <a:latin typeface="HY엽서L" pitchFamily="18" charset="-127"/>
                <a:ea typeface="HY엽서L" pitchFamily="18" charset="-127"/>
              </a:rPr>
              <a:t>초등부</a:t>
            </a:r>
            <a:endParaRPr lang="en-US" altLang="ko-KR" sz="5500" b="1" dirty="0">
              <a:solidFill>
                <a:prstClr val="black"/>
              </a:solidFill>
              <a:latin typeface="HY엽서L" pitchFamily="18" charset="-127"/>
              <a:ea typeface="HY엽서L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646A791-52CE-4599-9E23-3FE6D5C26AFA}"/>
              </a:ext>
            </a:extLst>
          </p:cNvPr>
          <p:cNvSpPr txBox="1"/>
          <p:nvPr/>
        </p:nvSpPr>
        <p:spPr>
          <a:xfrm>
            <a:off x="8616281" y="611497"/>
            <a:ext cx="3575720" cy="5632299"/>
          </a:xfrm>
          <a:prstGeom prst="rect">
            <a:avLst/>
          </a:prstGeom>
          <a:noFill/>
        </p:spPr>
        <p:txBody>
          <a:bodyPr wrap="square" lIns="91370" tIns="45714" rIns="91370" bIns="45714" rtlCol="0">
            <a:spAutoFit/>
          </a:bodyPr>
          <a:lstStyle/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한 주간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배운 말씀대로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승리하고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다음 주일에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만나요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하나님께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영광을</a:t>
            </a:r>
            <a:r>
              <a:rPr lang="en-US" altLang="ko-KR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~</a:t>
            </a:r>
            <a:endParaRPr lang="ko-KR" altLang="en-US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29338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821348" y="0"/>
            <a:ext cx="10778656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 sz="180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7428" y="1381499"/>
            <a:ext cx="10297144" cy="33547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 dirty="0" smtClean="0">
                <a:solidFill>
                  <a:prstClr val="black"/>
                </a:solidFill>
                <a:latin typeface="Arial"/>
                <a:ea typeface="굴림"/>
              </a:rPr>
              <a:t>감사 감사 감사해요</a:t>
            </a:r>
            <a:endParaRPr kumimoji="1" lang="en-US" altLang="ko-KR" sz="5300" b="1" dirty="0" smtClean="0">
              <a:solidFill>
                <a:prstClr val="black"/>
              </a:solidFill>
              <a:latin typeface="Arial"/>
              <a:ea typeface="굴림"/>
            </a:endParaRPr>
          </a:p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 dirty="0" smtClean="0">
                <a:solidFill>
                  <a:prstClr val="black"/>
                </a:solidFill>
                <a:latin typeface="Arial"/>
                <a:ea typeface="굴림"/>
              </a:rPr>
              <a:t>주중에 감사 주말에도 감사</a:t>
            </a:r>
            <a:endParaRPr kumimoji="1" lang="en-US" altLang="ko-KR" sz="5300" b="1" dirty="0" smtClean="0">
              <a:solidFill>
                <a:prstClr val="black"/>
              </a:solidFill>
              <a:latin typeface="Arial"/>
              <a:ea typeface="굴림"/>
            </a:endParaRPr>
          </a:p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 dirty="0">
                <a:solidFill>
                  <a:prstClr val="black"/>
                </a:solidFill>
                <a:latin typeface="Arial"/>
                <a:ea typeface="굴림"/>
              </a:rPr>
              <a:t>감사 감사 감사해요</a:t>
            </a:r>
          </a:p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 dirty="0" smtClean="0">
                <a:solidFill>
                  <a:prstClr val="black"/>
                </a:solidFill>
                <a:latin typeface="Arial"/>
                <a:ea typeface="굴림"/>
              </a:rPr>
              <a:t>언제나 감사 감사해요</a:t>
            </a:r>
            <a:endParaRPr kumimoji="1" lang="ko-KR" altLang="en-US" sz="5300" b="1" dirty="0">
              <a:solidFill>
                <a:prstClr val="black"/>
              </a:solidFill>
              <a:latin typeface="Arial"/>
              <a:ea typeface="굴림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28980" y="248215"/>
            <a:ext cx="5349406" cy="5386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defTabSz="914400">
              <a:defRPr/>
            </a:pPr>
            <a:r>
              <a:rPr lang="ko-KR" altLang="en-US" sz="2900" b="1" dirty="0" smtClean="0">
                <a:solidFill>
                  <a:prstClr val="black"/>
                </a:solidFill>
              </a:rPr>
              <a:t>언제나 감사 </a:t>
            </a:r>
            <a:r>
              <a:rPr lang="en-US" altLang="ko-KR" sz="2900" b="1" dirty="0" smtClean="0">
                <a:solidFill>
                  <a:prstClr val="black"/>
                </a:solidFill>
              </a:rPr>
              <a:t>(</a:t>
            </a:r>
            <a:r>
              <a:rPr lang="ko-KR" altLang="en-US" sz="2900" b="1" dirty="0" smtClean="0">
                <a:solidFill>
                  <a:prstClr val="black"/>
                </a:solidFill>
              </a:rPr>
              <a:t>감사 감사해요</a:t>
            </a:r>
            <a:r>
              <a:rPr lang="en-US" altLang="ko-KR" sz="2900" b="1" dirty="0" smtClean="0">
                <a:solidFill>
                  <a:prstClr val="black"/>
                </a:solidFill>
              </a:rPr>
              <a:t>)</a:t>
            </a:r>
            <a:endParaRPr lang="ko-KR" altLang="en-US" sz="29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51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821348" y="0"/>
            <a:ext cx="10778656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 sz="180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7428" y="1381499"/>
            <a:ext cx="10297144" cy="33547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 dirty="0" smtClean="0">
                <a:solidFill>
                  <a:prstClr val="black"/>
                </a:solidFill>
                <a:latin typeface="Arial"/>
                <a:ea typeface="굴림"/>
              </a:rPr>
              <a:t>감사 감사 감사해요</a:t>
            </a:r>
            <a:endParaRPr kumimoji="1" lang="en-US" altLang="ko-KR" sz="5300" b="1" dirty="0" smtClean="0">
              <a:solidFill>
                <a:prstClr val="black"/>
              </a:solidFill>
              <a:latin typeface="Arial"/>
              <a:ea typeface="굴림"/>
            </a:endParaRPr>
          </a:p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 dirty="0" smtClean="0">
                <a:solidFill>
                  <a:prstClr val="black"/>
                </a:solidFill>
                <a:latin typeface="Arial"/>
                <a:ea typeface="굴림"/>
              </a:rPr>
              <a:t>봄 여름 감사 가을 겨울 감사</a:t>
            </a:r>
            <a:endParaRPr kumimoji="1" lang="en-US" altLang="ko-KR" sz="5300" b="1" dirty="0" smtClean="0">
              <a:solidFill>
                <a:prstClr val="black"/>
              </a:solidFill>
              <a:latin typeface="Arial"/>
              <a:ea typeface="굴림"/>
            </a:endParaRPr>
          </a:p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 dirty="0">
                <a:solidFill>
                  <a:prstClr val="black"/>
                </a:solidFill>
                <a:latin typeface="Arial"/>
                <a:ea typeface="굴림"/>
              </a:rPr>
              <a:t>감사 감사 감사해요</a:t>
            </a:r>
          </a:p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 dirty="0" smtClean="0">
                <a:solidFill>
                  <a:prstClr val="black"/>
                </a:solidFill>
                <a:latin typeface="Arial"/>
                <a:ea typeface="굴림"/>
              </a:rPr>
              <a:t>언제나 감사 감사해요</a:t>
            </a:r>
            <a:endParaRPr kumimoji="1" lang="ko-KR" altLang="en-US" sz="5300" b="1" dirty="0">
              <a:solidFill>
                <a:prstClr val="black"/>
              </a:solidFill>
              <a:latin typeface="Arial"/>
              <a:ea typeface="굴림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28980" y="248215"/>
            <a:ext cx="5349406" cy="5386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defTabSz="914400">
              <a:defRPr/>
            </a:pPr>
            <a:r>
              <a:rPr lang="ko-KR" altLang="en-US" sz="2900" b="1" dirty="0" smtClean="0">
                <a:solidFill>
                  <a:prstClr val="black"/>
                </a:solidFill>
              </a:rPr>
              <a:t>언제나 감사 </a:t>
            </a:r>
            <a:r>
              <a:rPr lang="en-US" altLang="ko-KR" sz="2900" b="1" dirty="0" smtClean="0">
                <a:solidFill>
                  <a:prstClr val="black"/>
                </a:solidFill>
              </a:rPr>
              <a:t>(</a:t>
            </a:r>
            <a:r>
              <a:rPr lang="ko-KR" altLang="en-US" sz="2900" b="1" dirty="0" smtClean="0">
                <a:solidFill>
                  <a:prstClr val="black"/>
                </a:solidFill>
              </a:rPr>
              <a:t>감사 감사해요</a:t>
            </a:r>
            <a:r>
              <a:rPr lang="en-US" altLang="ko-KR" sz="2900" b="1" dirty="0" smtClean="0">
                <a:solidFill>
                  <a:prstClr val="black"/>
                </a:solidFill>
              </a:rPr>
              <a:t>)</a:t>
            </a:r>
            <a:endParaRPr lang="ko-KR" altLang="en-US" sz="29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16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821348" y="0"/>
            <a:ext cx="10778656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 sz="180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7428" y="1316184"/>
            <a:ext cx="10297144" cy="33547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 dirty="0" smtClean="0">
                <a:solidFill>
                  <a:prstClr val="black"/>
                </a:solidFill>
                <a:latin typeface="Arial"/>
                <a:ea typeface="굴림"/>
              </a:rPr>
              <a:t>감사 감사 감사해요</a:t>
            </a:r>
            <a:endParaRPr kumimoji="1" lang="en-US" altLang="ko-KR" sz="5300" b="1" dirty="0" smtClean="0">
              <a:solidFill>
                <a:prstClr val="black"/>
              </a:solidFill>
              <a:latin typeface="Arial"/>
              <a:ea typeface="굴림"/>
            </a:endParaRPr>
          </a:p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 dirty="0" smtClean="0">
                <a:solidFill>
                  <a:prstClr val="black"/>
                </a:solidFill>
                <a:latin typeface="Arial"/>
                <a:ea typeface="굴림"/>
              </a:rPr>
              <a:t>어릴 때 감사 어른 되도 감사</a:t>
            </a:r>
            <a:endParaRPr kumimoji="1" lang="en-US" altLang="ko-KR" sz="5300" b="1" dirty="0" smtClean="0">
              <a:solidFill>
                <a:prstClr val="black"/>
              </a:solidFill>
              <a:latin typeface="Arial"/>
              <a:ea typeface="굴림"/>
            </a:endParaRPr>
          </a:p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 dirty="0">
                <a:solidFill>
                  <a:prstClr val="black"/>
                </a:solidFill>
                <a:latin typeface="Arial"/>
                <a:ea typeface="굴림"/>
              </a:rPr>
              <a:t>감사 감사 감사해요</a:t>
            </a:r>
          </a:p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 dirty="0" smtClean="0">
                <a:solidFill>
                  <a:prstClr val="black"/>
                </a:solidFill>
                <a:latin typeface="Arial"/>
                <a:ea typeface="굴림"/>
              </a:rPr>
              <a:t>언제나 감사 감사해요</a:t>
            </a:r>
            <a:endParaRPr kumimoji="1" lang="ko-KR" altLang="en-US" sz="5300" b="1" dirty="0">
              <a:solidFill>
                <a:prstClr val="black"/>
              </a:solidFill>
              <a:latin typeface="Arial"/>
              <a:ea typeface="굴림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28980" y="248215"/>
            <a:ext cx="5349406" cy="5386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defTabSz="914400">
              <a:defRPr/>
            </a:pPr>
            <a:r>
              <a:rPr lang="ko-KR" altLang="en-US" sz="2900" b="1" dirty="0" smtClean="0">
                <a:solidFill>
                  <a:prstClr val="black"/>
                </a:solidFill>
              </a:rPr>
              <a:t>언제나 감사 </a:t>
            </a:r>
            <a:r>
              <a:rPr lang="en-US" altLang="ko-KR" sz="2900" b="1" dirty="0" smtClean="0">
                <a:solidFill>
                  <a:prstClr val="black"/>
                </a:solidFill>
              </a:rPr>
              <a:t>(</a:t>
            </a:r>
            <a:r>
              <a:rPr lang="ko-KR" altLang="en-US" sz="2900" b="1" dirty="0" smtClean="0">
                <a:solidFill>
                  <a:prstClr val="black"/>
                </a:solidFill>
              </a:rPr>
              <a:t>감사 감사해요</a:t>
            </a:r>
            <a:r>
              <a:rPr lang="en-US" altLang="ko-KR" sz="2900" b="1" dirty="0" smtClean="0">
                <a:solidFill>
                  <a:prstClr val="black"/>
                </a:solidFill>
              </a:rPr>
              <a:t>)</a:t>
            </a:r>
            <a:endParaRPr lang="ko-KR" altLang="en-US" sz="29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16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821348" y="0"/>
            <a:ext cx="10778656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 sz="180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7428" y="1381499"/>
            <a:ext cx="10297144" cy="33547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 dirty="0" smtClean="0">
                <a:solidFill>
                  <a:prstClr val="black"/>
                </a:solidFill>
                <a:latin typeface="Arial"/>
                <a:ea typeface="굴림"/>
              </a:rPr>
              <a:t>내게 있는 아주 작은 것도</a:t>
            </a:r>
            <a:endParaRPr kumimoji="1" lang="en-US" altLang="ko-KR" sz="5300" b="1" dirty="0" smtClean="0">
              <a:solidFill>
                <a:prstClr val="black"/>
              </a:solidFill>
              <a:latin typeface="Arial"/>
              <a:ea typeface="굴림"/>
            </a:endParaRPr>
          </a:p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 dirty="0" smtClean="0">
                <a:solidFill>
                  <a:prstClr val="black"/>
                </a:solidFill>
                <a:latin typeface="Arial"/>
                <a:ea typeface="굴림"/>
              </a:rPr>
              <a:t>다 주님이 주신 소중한 선물</a:t>
            </a:r>
            <a:endParaRPr kumimoji="1" lang="en-US" altLang="ko-KR" sz="5300" b="1" dirty="0" smtClean="0">
              <a:solidFill>
                <a:prstClr val="black"/>
              </a:solidFill>
              <a:latin typeface="Arial"/>
              <a:ea typeface="굴림"/>
            </a:endParaRPr>
          </a:p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 dirty="0" smtClean="0">
                <a:solidFill>
                  <a:prstClr val="black"/>
                </a:solidFill>
                <a:latin typeface="Arial"/>
                <a:ea typeface="굴림"/>
              </a:rPr>
              <a:t>내가 하는 아주 작은 일도</a:t>
            </a:r>
            <a:endParaRPr kumimoji="1" lang="en-US" altLang="ko-KR" sz="5300" b="1" dirty="0" smtClean="0">
              <a:solidFill>
                <a:prstClr val="black"/>
              </a:solidFill>
              <a:latin typeface="Arial"/>
              <a:ea typeface="굴림"/>
            </a:endParaRPr>
          </a:p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 dirty="0" smtClean="0">
                <a:solidFill>
                  <a:prstClr val="black"/>
                </a:solidFill>
                <a:latin typeface="Arial"/>
                <a:ea typeface="굴림"/>
              </a:rPr>
              <a:t>다 주님께서 보시네</a:t>
            </a:r>
            <a:endParaRPr kumimoji="1" lang="ko-KR" altLang="en-US" sz="5300" b="1" dirty="0">
              <a:solidFill>
                <a:prstClr val="black"/>
              </a:solidFill>
              <a:latin typeface="Arial"/>
              <a:ea typeface="굴림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28980" y="248215"/>
            <a:ext cx="5349406" cy="5386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defTabSz="914400">
              <a:defRPr/>
            </a:pPr>
            <a:r>
              <a:rPr lang="ko-KR" altLang="en-US" sz="2900" b="1" dirty="0" smtClean="0">
                <a:solidFill>
                  <a:prstClr val="black"/>
                </a:solidFill>
              </a:rPr>
              <a:t>언제나 감사 </a:t>
            </a:r>
            <a:r>
              <a:rPr lang="en-US" altLang="ko-KR" sz="2900" b="1" dirty="0" smtClean="0">
                <a:solidFill>
                  <a:prstClr val="black"/>
                </a:solidFill>
              </a:rPr>
              <a:t>(</a:t>
            </a:r>
            <a:r>
              <a:rPr lang="ko-KR" altLang="en-US" sz="2900" b="1" dirty="0" smtClean="0">
                <a:solidFill>
                  <a:prstClr val="black"/>
                </a:solidFill>
              </a:rPr>
              <a:t>감사 감사해요</a:t>
            </a:r>
            <a:r>
              <a:rPr lang="en-US" altLang="ko-KR" sz="2900" b="1" dirty="0" smtClean="0">
                <a:solidFill>
                  <a:prstClr val="black"/>
                </a:solidFill>
              </a:rPr>
              <a:t>)</a:t>
            </a:r>
            <a:endParaRPr lang="ko-KR" altLang="en-US" sz="29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16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821348" y="0"/>
            <a:ext cx="10778656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 sz="180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7428" y="1381499"/>
            <a:ext cx="10297144" cy="417037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 dirty="0" smtClean="0">
                <a:solidFill>
                  <a:prstClr val="black"/>
                </a:solidFill>
                <a:latin typeface="Arial"/>
                <a:ea typeface="굴림"/>
              </a:rPr>
              <a:t>눈 보다 더 희게 날 빚으시려</a:t>
            </a:r>
            <a:endParaRPr kumimoji="1" lang="en-US" altLang="ko-KR" sz="5300" b="1" dirty="0" smtClean="0">
              <a:solidFill>
                <a:prstClr val="black"/>
              </a:solidFill>
              <a:latin typeface="Arial"/>
              <a:ea typeface="굴림"/>
            </a:endParaRPr>
          </a:p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 dirty="0" smtClean="0">
                <a:solidFill>
                  <a:prstClr val="black"/>
                </a:solidFill>
                <a:latin typeface="Arial"/>
                <a:ea typeface="굴림"/>
              </a:rPr>
              <a:t>이 세상 기쁨 슬픔</a:t>
            </a:r>
            <a:endParaRPr kumimoji="1" lang="en-US" altLang="ko-KR" sz="5300" b="1" dirty="0" smtClean="0">
              <a:solidFill>
                <a:prstClr val="black"/>
              </a:solidFill>
              <a:latin typeface="Arial"/>
              <a:ea typeface="굴림"/>
            </a:endParaRPr>
          </a:p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 dirty="0" smtClean="0">
                <a:solidFill>
                  <a:prstClr val="black"/>
                </a:solidFill>
                <a:latin typeface="Arial"/>
                <a:ea typeface="굴림"/>
              </a:rPr>
              <a:t> 모두 다 주시었네</a:t>
            </a:r>
            <a:endParaRPr kumimoji="1" lang="en-US" altLang="ko-KR" sz="5300" b="1" dirty="0" smtClean="0">
              <a:solidFill>
                <a:prstClr val="black"/>
              </a:solidFill>
              <a:latin typeface="Arial"/>
              <a:ea typeface="굴림"/>
            </a:endParaRPr>
          </a:p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 dirty="0" smtClean="0">
                <a:solidFill>
                  <a:prstClr val="black"/>
                </a:solidFill>
                <a:latin typeface="Arial"/>
                <a:ea typeface="굴림"/>
              </a:rPr>
              <a:t>십자가의 죽음 또 그 후에 부활</a:t>
            </a:r>
            <a:endParaRPr kumimoji="1" lang="en-US" altLang="ko-KR" sz="5300" b="1" dirty="0" smtClean="0">
              <a:solidFill>
                <a:prstClr val="black"/>
              </a:solidFill>
              <a:latin typeface="Arial"/>
              <a:ea typeface="굴림"/>
            </a:endParaRPr>
          </a:p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 dirty="0" smtClean="0">
                <a:solidFill>
                  <a:prstClr val="black"/>
                </a:solidFill>
                <a:latin typeface="Arial"/>
                <a:ea typeface="굴림"/>
              </a:rPr>
              <a:t>다 나를 위한 것이니</a:t>
            </a:r>
            <a:endParaRPr kumimoji="1" lang="ko-KR" altLang="en-US" sz="5300" b="1" dirty="0">
              <a:solidFill>
                <a:prstClr val="black"/>
              </a:solidFill>
              <a:latin typeface="Arial"/>
              <a:ea typeface="굴림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28980" y="248215"/>
            <a:ext cx="5349406" cy="5386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defTabSz="914400">
              <a:defRPr/>
            </a:pPr>
            <a:r>
              <a:rPr lang="ko-KR" altLang="en-US" sz="2900" b="1" dirty="0" smtClean="0">
                <a:solidFill>
                  <a:prstClr val="black"/>
                </a:solidFill>
              </a:rPr>
              <a:t>언제나 감사 </a:t>
            </a:r>
            <a:r>
              <a:rPr lang="en-US" altLang="ko-KR" sz="2900" b="1" dirty="0" smtClean="0">
                <a:solidFill>
                  <a:prstClr val="black"/>
                </a:solidFill>
              </a:rPr>
              <a:t>(</a:t>
            </a:r>
            <a:r>
              <a:rPr lang="ko-KR" altLang="en-US" sz="2900" b="1" dirty="0" smtClean="0">
                <a:solidFill>
                  <a:prstClr val="black"/>
                </a:solidFill>
              </a:rPr>
              <a:t>감사 감사해요</a:t>
            </a:r>
            <a:r>
              <a:rPr lang="en-US" altLang="ko-KR" sz="2900" b="1" dirty="0" smtClean="0">
                <a:solidFill>
                  <a:prstClr val="black"/>
                </a:solidFill>
              </a:rPr>
              <a:t>)</a:t>
            </a:r>
            <a:endParaRPr lang="ko-KR" altLang="en-US" sz="29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16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821348" y="0"/>
            <a:ext cx="10778656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 sz="180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7428" y="1316184"/>
            <a:ext cx="10297144" cy="33547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 dirty="0" smtClean="0">
                <a:solidFill>
                  <a:prstClr val="black"/>
                </a:solidFill>
                <a:latin typeface="Arial"/>
                <a:ea typeface="굴림"/>
              </a:rPr>
              <a:t>감사 감사 감사해요</a:t>
            </a:r>
            <a:endParaRPr kumimoji="1" lang="en-US" altLang="ko-KR" sz="5300" b="1" dirty="0" smtClean="0">
              <a:solidFill>
                <a:prstClr val="black"/>
              </a:solidFill>
              <a:latin typeface="Arial"/>
              <a:ea typeface="굴림"/>
            </a:endParaRPr>
          </a:p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 dirty="0" smtClean="0">
                <a:solidFill>
                  <a:prstClr val="black"/>
                </a:solidFill>
                <a:latin typeface="Arial"/>
                <a:ea typeface="굴림"/>
              </a:rPr>
              <a:t>기쁠 때 감사 슬플 때도 감사</a:t>
            </a:r>
            <a:endParaRPr kumimoji="1" lang="en-US" altLang="ko-KR" sz="5300" b="1" dirty="0" smtClean="0">
              <a:solidFill>
                <a:prstClr val="black"/>
              </a:solidFill>
              <a:latin typeface="Arial"/>
              <a:ea typeface="굴림"/>
            </a:endParaRPr>
          </a:p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 dirty="0">
                <a:solidFill>
                  <a:prstClr val="black"/>
                </a:solidFill>
                <a:latin typeface="Arial"/>
                <a:ea typeface="굴림"/>
              </a:rPr>
              <a:t>감사 감사 감사해요</a:t>
            </a:r>
          </a:p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 dirty="0" smtClean="0">
                <a:solidFill>
                  <a:prstClr val="black"/>
                </a:solidFill>
                <a:latin typeface="Arial"/>
                <a:ea typeface="굴림"/>
              </a:rPr>
              <a:t>언제나 감사 감사해요</a:t>
            </a:r>
            <a:r>
              <a:rPr kumimoji="1" lang="en-US" altLang="ko-KR" sz="5300" b="1" dirty="0" smtClean="0">
                <a:solidFill>
                  <a:prstClr val="black"/>
                </a:solidFill>
                <a:latin typeface="Arial"/>
                <a:ea typeface="굴림"/>
              </a:rPr>
              <a:t>(X2)</a:t>
            </a:r>
            <a:endParaRPr kumimoji="1" lang="ko-KR" altLang="en-US" sz="5300" b="1" dirty="0">
              <a:solidFill>
                <a:prstClr val="black"/>
              </a:solidFill>
              <a:latin typeface="Arial"/>
              <a:ea typeface="굴림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28980" y="248215"/>
            <a:ext cx="5349406" cy="5386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defTabSz="914400">
              <a:defRPr/>
            </a:pPr>
            <a:r>
              <a:rPr lang="ko-KR" altLang="en-US" sz="2900" b="1" dirty="0" smtClean="0">
                <a:solidFill>
                  <a:prstClr val="black"/>
                </a:solidFill>
              </a:rPr>
              <a:t>언제나 감사 </a:t>
            </a:r>
            <a:r>
              <a:rPr lang="en-US" altLang="ko-KR" sz="2900" b="1" dirty="0" smtClean="0">
                <a:solidFill>
                  <a:prstClr val="black"/>
                </a:solidFill>
              </a:rPr>
              <a:t>(</a:t>
            </a:r>
            <a:r>
              <a:rPr lang="ko-KR" altLang="en-US" sz="2900" b="1" dirty="0" smtClean="0">
                <a:solidFill>
                  <a:prstClr val="black"/>
                </a:solidFill>
              </a:rPr>
              <a:t>감사 감사해요</a:t>
            </a:r>
            <a:r>
              <a:rPr lang="en-US" altLang="ko-KR" sz="2900" b="1" dirty="0" smtClean="0">
                <a:solidFill>
                  <a:prstClr val="black"/>
                </a:solidFill>
              </a:rPr>
              <a:t>)</a:t>
            </a:r>
            <a:endParaRPr lang="ko-KR" altLang="en-US" sz="29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41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2.xml><?xml version="1.0" encoding="utf-8"?>
<a:theme xmlns:a="http://schemas.openxmlformats.org/drawingml/2006/main" name="7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8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6.xml><?xml version="1.0" encoding="utf-8"?>
<a:theme xmlns:a="http://schemas.openxmlformats.org/drawingml/2006/main" name="3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7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742</Words>
  <Application>Microsoft Office PowerPoint</Application>
  <PresentationFormat>사용자 지정</PresentationFormat>
  <Paragraphs>203</Paragraphs>
  <Slides>39</Slides>
  <Notes>17</Notes>
  <HiddenSlides>0</HiddenSlides>
  <MMClips>0</MMClips>
  <ScaleCrop>false</ScaleCrop>
  <HeadingPairs>
    <vt:vector size="4" baseType="variant">
      <vt:variant>
        <vt:lpstr>테마</vt:lpstr>
      </vt:variant>
      <vt:variant>
        <vt:i4>6</vt:i4>
      </vt:variant>
      <vt:variant>
        <vt:lpstr>슬라이드 제목</vt:lpstr>
      </vt:variant>
      <vt:variant>
        <vt:i4>39</vt:i4>
      </vt:variant>
    </vt:vector>
  </HeadingPairs>
  <TitlesOfParts>
    <vt:vector size="45" baseType="lpstr">
      <vt:lpstr>Office 테마</vt:lpstr>
      <vt:lpstr>7_Office 테마</vt:lpstr>
      <vt:lpstr>2_파형</vt:lpstr>
      <vt:lpstr>8_Office 테마</vt:lpstr>
      <vt:lpstr>1_Office 테마</vt:lpstr>
      <vt:lpstr>3_Office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광  고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이현영</dc:creator>
  <cp:lastModifiedBy>SEC</cp:lastModifiedBy>
  <cp:revision>284</cp:revision>
  <dcterms:created xsi:type="dcterms:W3CDTF">2022-06-11T10:00:30Z</dcterms:created>
  <dcterms:modified xsi:type="dcterms:W3CDTF">2024-11-16T22:38:47Z</dcterms:modified>
  <cp:version/>
</cp:coreProperties>
</file>